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1" autoAdjust="0"/>
    <p:restoredTop sz="96274" autoAdjust="0"/>
  </p:normalViewPr>
  <p:slideViewPr>
    <p:cSldViewPr snapToGrid="0">
      <p:cViewPr>
        <p:scale>
          <a:sx n="100" d="100"/>
          <a:sy n="100" d="100"/>
        </p:scale>
        <p:origin x="-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130630-9BE5-480A-8F2B-819587C8AD7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6_2" csCatId="accent6" phldr="1"/>
      <dgm:spPr/>
      <dgm:t>
        <a:bodyPr/>
        <a:lstStyle/>
        <a:p>
          <a:endParaRPr lang="en-US"/>
        </a:p>
      </dgm:t>
    </dgm:pt>
    <dgm:pt modelId="{BBDBD9B3-C457-4122-BA52-4502295BDD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Study Overview</a:t>
          </a:r>
        </a:p>
      </dgm:t>
    </dgm:pt>
    <dgm:pt modelId="{C0DDEF78-5FF4-4639-98B1-C985E6F2FCB6}" type="parTrans" cxnId="{8D92862A-F234-422A-ABA8-67F23BFCE247}">
      <dgm:prSet/>
      <dgm:spPr/>
      <dgm:t>
        <a:bodyPr/>
        <a:lstStyle/>
        <a:p>
          <a:endParaRPr lang="en-US"/>
        </a:p>
      </dgm:t>
    </dgm:pt>
    <dgm:pt modelId="{4D6B4D7F-C434-498A-8838-B64A5312C092}" type="sibTrans" cxnId="{8D92862A-F234-422A-ABA8-67F23BFCE247}">
      <dgm:prSet/>
      <dgm:spPr/>
      <dgm:t>
        <a:bodyPr/>
        <a:lstStyle/>
        <a:p>
          <a:endParaRPr lang="en-US"/>
        </a:p>
      </dgm:t>
    </dgm:pt>
    <dgm:pt modelId="{5F9EA5B3-DEAC-4ED9-8023-8E31DCA759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Variables &amp; Hypotheses</a:t>
          </a:r>
        </a:p>
      </dgm:t>
    </dgm:pt>
    <dgm:pt modelId="{531D15F5-9A76-4519-B141-687D43464EB1}" type="parTrans" cxnId="{EECA73CD-7495-4565-AF6B-18B2A8107660}">
      <dgm:prSet/>
      <dgm:spPr/>
      <dgm:t>
        <a:bodyPr/>
        <a:lstStyle/>
        <a:p>
          <a:endParaRPr lang="en-US"/>
        </a:p>
      </dgm:t>
    </dgm:pt>
    <dgm:pt modelId="{99813990-A06B-4BE2-AD4F-8A88D8E50569}" type="sibTrans" cxnId="{EECA73CD-7495-4565-AF6B-18B2A8107660}">
      <dgm:prSet/>
      <dgm:spPr/>
      <dgm:t>
        <a:bodyPr/>
        <a:lstStyle/>
        <a:p>
          <a:endParaRPr lang="en-US"/>
        </a:p>
      </dgm:t>
    </dgm:pt>
    <dgm:pt modelId="{5C67A7EA-D4B8-4EF7-8C11-F1E677AEB1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Framework</a:t>
          </a:r>
        </a:p>
      </dgm:t>
    </dgm:pt>
    <dgm:pt modelId="{6BDF626B-11F4-489B-8C97-761BADB9B040}" type="parTrans" cxnId="{CA14F0E4-CFC7-4B87-89A2-34553BA064FB}">
      <dgm:prSet/>
      <dgm:spPr/>
      <dgm:t>
        <a:bodyPr/>
        <a:lstStyle/>
        <a:p>
          <a:endParaRPr lang="en-US"/>
        </a:p>
      </dgm:t>
    </dgm:pt>
    <dgm:pt modelId="{EEED7000-D494-4E7C-A1E7-F4E560D63BBC}" type="sibTrans" cxnId="{CA14F0E4-CFC7-4B87-89A2-34553BA064FB}">
      <dgm:prSet/>
      <dgm:spPr/>
      <dgm:t>
        <a:bodyPr/>
        <a:lstStyle/>
        <a:p>
          <a:endParaRPr lang="en-US"/>
        </a:p>
      </dgm:t>
    </dgm:pt>
    <dgm:pt modelId="{A0586093-E11C-41FC-8E2C-A0A729B2BB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Method</a:t>
          </a:r>
        </a:p>
      </dgm:t>
    </dgm:pt>
    <dgm:pt modelId="{DA8DC699-51B5-45BC-B8BE-033118688CB1}" type="parTrans" cxnId="{A6BFF511-6B75-4B76-9803-04775B7DA026}">
      <dgm:prSet/>
      <dgm:spPr/>
      <dgm:t>
        <a:bodyPr/>
        <a:lstStyle/>
        <a:p>
          <a:endParaRPr lang="en-US"/>
        </a:p>
      </dgm:t>
    </dgm:pt>
    <dgm:pt modelId="{7014FA91-A9DE-4E11-8F6A-13597D6EC83E}" type="sibTrans" cxnId="{A6BFF511-6B75-4B76-9803-04775B7DA026}">
      <dgm:prSet/>
      <dgm:spPr/>
      <dgm:t>
        <a:bodyPr/>
        <a:lstStyle/>
        <a:p>
          <a:endParaRPr lang="en-US"/>
        </a:p>
      </dgm:t>
    </dgm:pt>
    <dgm:pt modelId="{49697FD7-159D-4845-887E-C8497C22D90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Results</a:t>
          </a:r>
        </a:p>
      </dgm:t>
    </dgm:pt>
    <dgm:pt modelId="{9D9E9488-49B2-48E4-B0F3-46F199155ED3}" type="parTrans" cxnId="{ED6059D7-38F1-4E3B-98DB-1D1BCA669518}">
      <dgm:prSet/>
      <dgm:spPr/>
      <dgm:t>
        <a:bodyPr/>
        <a:lstStyle/>
        <a:p>
          <a:endParaRPr lang="en-US"/>
        </a:p>
      </dgm:t>
    </dgm:pt>
    <dgm:pt modelId="{CC316C74-486A-45CC-9891-C7EF88E4BB20}" type="sibTrans" cxnId="{ED6059D7-38F1-4E3B-98DB-1D1BCA669518}">
      <dgm:prSet/>
      <dgm:spPr/>
      <dgm:t>
        <a:bodyPr/>
        <a:lstStyle/>
        <a:p>
          <a:endParaRPr lang="en-US"/>
        </a:p>
      </dgm:t>
    </dgm:pt>
    <dgm:pt modelId="{C9E26638-93AD-46EE-BC49-9BC1360193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Strengths and Weaknesses</a:t>
          </a:r>
        </a:p>
      </dgm:t>
    </dgm:pt>
    <dgm:pt modelId="{0BE75FDA-663D-4ED3-95CA-A3DEDC8FAF5C}" type="parTrans" cxnId="{9F26A068-C757-45B0-A7AD-6840A38A4299}">
      <dgm:prSet/>
      <dgm:spPr/>
      <dgm:t>
        <a:bodyPr/>
        <a:lstStyle/>
        <a:p>
          <a:endParaRPr lang="en-US"/>
        </a:p>
      </dgm:t>
    </dgm:pt>
    <dgm:pt modelId="{5B18D499-4F77-4D37-82D7-4ED1C42219E0}" type="sibTrans" cxnId="{9F26A068-C757-45B0-A7AD-6840A38A4299}">
      <dgm:prSet/>
      <dgm:spPr/>
      <dgm:t>
        <a:bodyPr/>
        <a:lstStyle/>
        <a:p>
          <a:endParaRPr lang="en-US"/>
        </a:p>
      </dgm:t>
    </dgm:pt>
    <dgm:pt modelId="{B2FA2205-902F-4E9D-AF4E-41140324EFD5}" type="pres">
      <dgm:prSet presAssocID="{58130630-9BE5-480A-8F2B-819587C8AD73}" presName="root" presStyleCnt="0">
        <dgm:presLayoutVars>
          <dgm:dir/>
          <dgm:resizeHandles val="exact"/>
        </dgm:presLayoutVars>
      </dgm:prSet>
      <dgm:spPr/>
    </dgm:pt>
    <dgm:pt modelId="{1CD8B3BB-0149-4FA8-9327-601EEED6C68E}" type="pres">
      <dgm:prSet presAssocID="{BBDBD9B3-C457-4122-BA52-4502295BDD72}" presName="compNode" presStyleCnt="0"/>
      <dgm:spPr/>
    </dgm:pt>
    <dgm:pt modelId="{7648DBF1-70AC-48FB-B293-BC51DE40E400}" type="pres">
      <dgm:prSet presAssocID="{BBDBD9B3-C457-4122-BA52-4502295BDD72}" presName="bgRect" presStyleLbl="bgShp" presStyleIdx="0" presStyleCnt="2"/>
      <dgm:spPr/>
    </dgm:pt>
    <dgm:pt modelId="{0E399D61-C959-4514-8983-68F67CA9561F}" type="pres">
      <dgm:prSet presAssocID="{BBDBD9B3-C457-4122-BA52-4502295BDD7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CAE2E84E-ADF9-49D5-BE1B-0EDD08892F94}" type="pres">
      <dgm:prSet presAssocID="{BBDBD9B3-C457-4122-BA52-4502295BDD72}" presName="spaceRect" presStyleCnt="0"/>
      <dgm:spPr/>
    </dgm:pt>
    <dgm:pt modelId="{3C2D6125-FE6F-45B0-9FEA-5C4B594EEF36}" type="pres">
      <dgm:prSet presAssocID="{BBDBD9B3-C457-4122-BA52-4502295BDD72}" presName="parTx" presStyleLbl="revTx" presStyleIdx="0" presStyleCnt="3">
        <dgm:presLayoutVars>
          <dgm:chMax val="0"/>
          <dgm:chPref val="0"/>
        </dgm:presLayoutVars>
      </dgm:prSet>
      <dgm:spPr/>
    </dgm:pt>
    <dgm:pt modelId="{C4FD4B78-0CFC-46DB-80D6-591F7AB5E51B}" type="pres">
      <dgm:prSet presAssocID="{BBDBD9B3-C457-4122-BA52-4502295BDD72}" presName="desTx" presStyleLbl="revTx" presStyleIdx="1" presStyleCnt="3">
        <dgm:presLayoutVars/>
      </dgm:prSet>
      <dgm:spPr/>
    </dgm:pt>
    <dgm:pt modelId="{742280ED-0DF9-4984-AAD7-3822139336A5}" type="pres">
      <dgm:prSet presAssocID="{4D6B4D7F-C434-498A-8838-B64A5312C092}" presName="sibTrans" presStyleCnt="0"/>
      <dgm:spPr/>
    </dgm:pt>
    <dgm:pt modelId="{03CD25AA-9EA7-4149-AC02-7C443305A35D}" type="pres">
      <dgm:prSet presAssocID="{C9E26638-93AD-46EE-BC49-9BC13601933B}" presName="compNode" presStyleCnt="0"/>
      <dgm:spPr/>
    </dgm:pt>
    <dgm:pt modelId="{FF1D37D0-B7B0-497A-8CC2-5CE7B9D772CC}" type="pres">
      <dgm:prSet presAssocID="{C9E26638-93AD-46EE-BC49-9BC13601933B}" presName="bgRect" presStyleLbl="bgShp" presStyleIdx="1" presStyleCnt="2"/>
      <dgm:spPr/>
    </dgm:pt>
    <dgm:pt modelId="{C430D5C0-890B-40F7-BC7C-F4FCD40F6C48}" type="pres">
      <dgm:prSet presAssocID="{C9E26638-93AD-46EE-BC49-9BC13601933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3BF07BC8-3139-42B7-9EAE-D95B2D5C4C7B}" type="pres">
      <dgm:prSet presAssocID="{C9E26638-93AD-46EE-BC49-9BC13601933B}" presName="spaceRect" presStyleCnt="0"/>
      <dgm:spPr/>
    </dgm:pt>
    <dgm:pt modelId="{49A47277-F967-4B55-887C-76DCDD45F94A}" type="pres">
      <dgm:prSet presAssocID="{C9E26638-93AD-46EE-BC49-9BC13601933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6BFF511-6B75-4B76-9803-04775B7DA026}" srcId="{BBDBD9B3-C457-4122-BA52-4502295BDD72}" destId="{A0586093-E11C-41FC-8E2C-A0A729B2BB63}" srcOrd="2" destOrd="0" parTransId="{DA8DC699-51B5-45BC-B8BE-033118688CB1}" sibTransId="{7014FA91-A9DE-4E11-8F6A-13597D6EC83E}"/>
    <dgm:cxn modelId="{8D92862A-F234-422A-ABA8-67F23BFCE247}" srcId="{58130630-9BE5-480A-8F2B-819587C8AD73}" destId="{BBDBD9B3-C457-4122-BA52-4502295BDD72}" srcOrd="0" destOrd="0" parTransId="{C0DDEF78-5FF4-4639-98B1-C985E6F2FCB6}" sibTransId="{4D6B4D7F-C434-498A-8838-B64A5312C092}"/>
    <dgm:cxn modelId="{9F26A068-C757-45B0-A7AD-6840A38A4299}" srcId="{58130630-9BE5-480A-8F2B-819587C8AD73}" destId="{C9E26638-93AD-46EE-BC49-9BC13601933B}" srcOrd="1" destOrd="0" parTransId="{0BE75FDA-663D-4ED3-95CA-A3DEDC8FAF5C}" sibTransId="{5B18D499-4F77-4D37-82D7-4ED1C42219E0}"/>
    <dgm:cxn modelId="{FFE8AA59-DF0A-43B6-A6E6-240FAF225D80}" type="presOf" srcId="{5F9EA5B3-DEAC-4ED9-8023-8E31DCA75990}" destId="{C4FD4B78-0CFC-46DB-80D6-591F7AB5E51B}" srcOrd="0" destOrd="0" presId="urn:microsoft.com/office/officeart/2018/2/layout/IconVerticalSolidList"/>
    <dgm:cxn modelId="{1FFAE17C-F535-468D-8262-E5DBA022FB37}" type="presOf" srcId="{58130630-9BE5-480A-8F2B-819587C8AD73}" destId="{B2FA2205-902F-4E9D-AF4E-41140324EFD5}" srcOrd="0" destOrd="0" presId="urn:microsoft.com/office/officeart/2018/2/layout/IconVerticalSolidList"/>
    <dgm:cxn modelId="{BC7AF781-D249-4369-B8EE-A1D0CCAD03E2}" type="presOf" srcId="{49697FD7-159D-4845-887E-C8497C22D90A}" destId="{C4FD4B78-0CFC-46DB-80D6-591F7AB5E51B}" srcOrd="0" destOrd="3" presId="urn:microsoft.com/office/officeart/2018/2/layout/IconVerticalSolidList"/>
    <dgm:cxn modelId="{B66DF39D-9FD4-4586-83E0-9F1D08879795}" type="presOf" srcId="{A0586093-E11C-41FC-8E2C-A0A729B2BB63}" destId="{C4FD4B78-0CFC-46DB-80D6-591F7AB5E51B}" srcOrd="0" destOrd="2" presId="urn:microsoft.com/office/officeart/2018/2/layout/IconVerticalSolidList"/>
    <dgm:cxn modelId="{539167BB-CD37-45B7-B565-5A0A70DCD500}" type="presOf" srcId="{5C67A7EA-D4B8-4EF7-8C11-F1E677AEB1A4}" destId="{C4FD4B78-0CFC-46DB-80D6-591F7AB5E51B}" srcOrd="0" destOrd="1" presId="urn:microsoft.com/office/officeart/2018/2/layout/IconVerticalSolidList"/>
    <dgm:cxn modelId="{39B085C6-1ADC-4371-BFF3-620B0FCFD4E3}" type="presOf" srcId="{BBDBD9B3-C457-4122-BA52-4502295BDD72}" destId="{3C2D6125-FE6F-45B0-9FEA-5C4B594EEF36}" srcOrd="0" destOrd="0" presId="urn:microsoft.com/office/officeart/2018/2/layout/IconVerticalSolidList"/>
    <dgm:cxn modelId="{EECA73CD-7495-4565-AF6B-18B2A8107660}" srcId="{BBDBD9B3-C457-4122-BA52-4502295BDD72}" destId="{5F9EA5B3-DEAC-4ED9-8023-8E31DCA75990}" srcOrd="0" destOrd="0" parTransId="{531D15F5-9A76-4519-B141-687D43464EB1}" sibTransId="{99813990-A06B-4BE2-AD4F-8A88D8E50569}"/>
    <dgm:cxn modelId="{ED6059D7-38F1-4E3B-98DB-1D1BCA669518}" srcId="{BBDBD9B3-C457-4122-BA52-4502295BDD72}" destId="{49697FD7-159D-4845-887E-C8497C22D90A}" srcOrd="3" destOrd="0" parTransId="{9D9E9488-49B2-48E4-B0F3-46F199155ED3}" sibTransId="{CC316C74-486A-45CC-9891-C7EF88E4BB20}"/>
    <dgm:cxn modelId="{F0364BE1-60C9-4E2C-B3EC-9D5C0D921433}" type="presOf" srcId="{C9E26638-93AD-46EE-BC49-9BC13601933B}" destId="{49A47277-F967-4B55-887C-76DCDD45F94A}" srcOrd="0" destOrd="0" presId="urn:microsoft.com/office/officeart/2018/2/layout/IconVerticalSolidList"/>
    <dgm:cxn modelId="{CA14F0E4-CFC7-4B87-89A2-34553BA064FB}" srcId="{BBDBD9B3-C457-4122-BA52-4502295BDD72}" destId="{5C67A7EA-D4B8-4EF7-8C11-F1E677AEB1A4}" srcOrd="1" destOrd="0" parTransId="{6BDF626B-11F4-489B-8C97-761BADB9B040}" sibTransId="{EEED7000-D494-4E7C-A1E7-F4E560D63BBC}"/>
    <dgm:cxn modelId="{5C8C98DE-7C06-444A-A83F-FADC99E411A3}" type="presParOf" srcId="{B2FA2205-902F-4E9D-AF4E-41140324EFD5}" destId="{1CD8B3BB-0149-4FA8-9327-601EEED6C68E}" srcOrd="0" destOrd="0" presId="urn:microsoft.com/office/officeart/2018/2/layout/IconVerticalSolidList"/>
    <dgm:cxn modelId="{4AA5F7E5-586F-45BE-B7CD-1ECC946F5D1F}" type="presParOf" srcId="{1CD8B3BB-0149-4FA8-9327-601EEED6C68E}" destId="{7648DBF1-70AC-48FB-B293-BC51DE40E400}" srcOrd="0" destOrd="0" presId="urn:microsoft.com/office/officeart/2018/2/layout/IconVerticalSolidList"/>
    <dgm:cxn modelId="{85B9080A-BC03-4DAF-A5A6-44AD8A522F17}" type="presParOf" srcId="{1CD8B3BB-0149-4FA8-9327-601EEED6C68E}" destId="{0E399D61-C959-4514-8983-68F67CA9561F}" srcOrd="1" destOrd="0" presId="urn:microsoft.com/office/officeart/2018/2/layout/IconVerticalSolidList"/>
    <dgm:cxn modelId="{76F5ECC2-453F-4909-8E28-62E9A033DC2D}" type="presParOf" srcId="{1CD8B3BB-0149-4FA8-9327-601EEED6C68E}" destId="{CAE2E84E-ADF9-49D5-BE1B-0EDD08892F94}" srcOrd="2" destOrd="0" presId="urn:microsoft.com/office/officeart/2018/2/layout/IconVerticalSolidList"/>
    <dgm:cxn modelId="{F9656CF1-A575-4CBD-A344-0E580EF214EC}" type="presParOf" srcId="{1CD8B3BB-0149-4FA8-9327-601EEED6C68E}" destId="{3C2D6125-FE6F-45B0-9FEA-5C4B594EEF36}" srcOrd="3" destOrd="0" presId="urn:microsoft.com/office/officeart/2018/2/layout/IconVerticalSolidList"/>
    <dgm:cxn modelId="{7FA662C0-1F68-4E0E-B216-058F063AB426}" type="presParOf" srcId="{1CD8B3BB-0149-4FA8-9327-601EEED6C68E}" destId="{C4FD4B78-0CFC-46DB-80D6-591F7AB5E51B}" srcOrd="4" destOrd="0" presId="urn:microsoft.com/office/officeart/2018/2/layout/IconVerticalSolidList"/>
    <dgm:cxn modelId="{76EA20F3-E44F-4CB2-9C9C-AFE0726DD819}" type="presParOf" srcId="{B2FA2205-902F-4E9D-AF4E-41140324EFD5}" destId="{742280ED-0DF9-4984-AAD7-3822139336A5}" srcOrd="1" destOrd="0" presId="urn:microsoft.com/office/officeart/2018/2/layout/IconVerticalSolidList"/>
    <dgm:cxn modelId="{8DCD29C2-1353-4444-8CDA-A40D74A6C9F8}" type="presParOf" srcId="{B2FA2205-902F-4E9D-AF4E-41140324EFD5}" destId="{03CD25AA-9EA7-4149-AC02-7C443305A35D}" srcOrd="2" destOrd="0" presId="urn:microsoft.com/office/officeart/2018/2/layout/IconVerticalSolidList"/>
    <dgm:cxn modelId="{F7439F15-897E-4149-B79D-2C6CAB90A8DF}" type="presParOf" srcId="{03CD25AA-9EA7-4149-AC02-7C443305A35D}" destId="{FF1D37D0-B7B0-497A-8CC2-5CE7B9D772CC}" srcOrd="0" destOrd="0" presId="urn:microsoft.com/office/officeart/2018/2/layout/IconVerticalSolidList"/>
    <dgm:cxn modelId="{0D97BED6-1D9F-4D3A-BF25-0E55061AECBA}" type="presParOf" srcId="{03CD25AA-9EA7-4149-AC02-7C443305A35D}" destId="{C430D5C0-890B-40F7-BC7C-F4FCD40F6C48}" srcOrd="1" destOrd="0" presId="urn:microsoft.com/office/officeart/2018/2/layout/IconVerticalSolidList"/>
    <dgm:cxn modelId="{B6C9DD15-CE50-4CBD-AA63-A8F94D40D6E1}" type="presParOf" srcId="{03CD25AA-9EA7-4149-AC02-7C443305A35D}" destId="{3BF07BC8-3139-42B7-9EAE-D95B2D5C4C7B}" srcOrd="2" destOrd="0" presId="urn:microsoft.com/office/officeart/2018/2/layout/IconVerticalSolidList"/>
    <dgm:cxn modelId="{DDE2A181-DC7D-425A-80A0-66970DBB5E0E}" type="presParOf" srcId="{03CD25AA-9EA7-4149-AC02-7C443305A35D}" destId="{49A47277-F967-4B55-887C-76DCDD45F94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95B472-44B9-4A8D-850C-D94DA8F09F54}" type="doc">
      <dgm:prSet loTypeId="urn:microsoft.com/office/officeart/2005/8/layout/vProcess5" loCatId="process" qsTypeId="urn:microsoft.com/office/officeart/2005/8/quickstyle/simple4" qsCatId="simple" csTypeId="urn:microsoft.com/office/officeart/2005/8/colors/accent5_5" csCatId="accent5"/>
      <dgm:spPr/>
      <dgm:t>
        <a:bodyPr/>
        <a:lstStyle/>
        <a:p>
          <a:endParaRPr lang="en-US"/>
        </a:p>
      </dgm:t>
    </dgm:pt>
    <dgm:pt modelId="{0DB183CF-C048-447A-81FD-810E33B4F3DE}">
      <dgm:prSet/>
      <dgm:spPr/>
      <dgm:t>
        <a:bodyPr/>
        <a:lstStyle/>
        <a:p>
          <a:r>
            <a:rPr lang="en-US"/>
            <a:t>Is political comedy worth studying?</a:t>
          </a:r>
        </a:p>
      </dgm:t>
    </dgm:pt>
    <dgm:pt modelId="{E9A5197E-768D-444B-B82A-7047DD9F604C}" type="parTrans" cxnId="{5FABC76C-BAED-4ADD-8DBB-5145D3B0F6B2}">
      <dgm:prSet/>
      <dgm:spPr/>
      <dgm:t>
        <a:bodyPr/>
        <a:lstStyle/>
        <a:p>
          <a:endParaRPr lang="en-US"/>
        </a:p>
      </dgm:t>
    </dgm:pt>
    <dgm:pt modelId="{CB51CC65-11DA-4DB5-B39C-1218FE86DB04}" type="sibTrans" cxnId="{5FABC76C-BAED-4ADD-8DBB-5145D3B0F6B2}">
      <dgm:prSet/>
      <dgm:spPr/>
      <dgm:t>
        <a:bodyPr/>
        <a:lstStyle/>
        <a:p>
          <a:endParaRPr lang="en-US"/>
        </a:p>
      </dgm:t>
    </dgm:pt>
    <dgm:pt modelId="{C2276CFE-2EBF-41DC-8065-29186FCFD58E}">
      <dgm:prSet/>
      <dgm:spPr/>
      <dgm:t>
        <a:bodyPr/>
        <a:lstStyle/>
        <a:p>
          <a:r>
            <a:rPr lang="en-US"/>
            <a:t>How can future studies improve research?</a:t>
          </a:r>
        </a:p>
      </dgm:t>
    </dgm:pt>
    <dgm:pt modelId="{F4E2998C-DD5C-4669-9F58-33A5ED3E7B42}" type="parTrans" cxnId="{F48B2328-9C52-4CEB-A4F6-207A2669A350}">
      <dgm:prSet/>
      <dgm:spPr/>
      <dgm:t>
        <a:bodyPr/>
        <a:lstStyle/>
        <a:p>
          <a:endParaRPr lang="en-US"/>
        </a:p>
      </dgm:t>
    </dgm:pt>
    <dgm:pt modelId="{16B6D263-B136-4534-ADF5-B52637756E89}" type="sibTrans" cxnId="{F48B2328-9C52-4CEB-A4F6-207A2669A350}">
      <dgm:prSet/>
      <dgm:spPr/>
      <dgm:t>
        <a:bodyPr/>
        <a:lstStyle/>
        <a:p>
          <a:endParaRPr lang="en-US"/>
        </a:p>
      </dgm:t>
    </dgm:pt>
    <dgm:pt modelId="{82BB5AE4-673A-4A3C-8BEC-C211F359E593}" type="pres">
      <dgm:prSet presAssocID="{8C95B472-44B9-4A8D-850C-D94DA8F09F54}" presName="outerComposite" presStyleCnt="0">
        <dgm:presLayoutVars>
          <dgm:chMax val="5"/>
          <dgm:dir/>
          <dgm:resizeHandles val="exact"/>
        </dgm:presLayoutVars>
      </dgm:prSet>
      <dgm:spPr/>
    </dgm:pt>
    <dgm:pt modelId="{9565AF7B-D21C-4D40-9CE5-7DD0BC949CB9}" type="pres">
      <dgm:prSet presAssocID="{8C95B472-44B9-4A8D-850C-D94DA8F09F54}" presName="dummyMaxCanvas" presStyleCnt="0">
        <dgm:presLayoutVars/>
      </dgm:prSet>
      <dgm:spPr/>
    </dgm:pt>
    <dgm:pt modelId="{AB32C4AE-2D3C-4B06-94E7-1175910FD55D}" type="pres">
      <dgm:prSet presAssocID="{8C95B472-44B9-4A8D-850C-D94DA8F09F54}" presName="TwoNodes_1" presStyleLbl="node1" presStyleIdx="0" presStyleCnt="2">
        <dgm:presLayoutVars>
          <dgm:bulletEnabled val="1"/>
        </dgm:presLayoutVars>
      </dgm:prSet>
      <dgm:spPr/>
    </dgm:pt>
    <dgm:pt modelId="{D8B5C885-7229-42AD-A201-3F6CD3B1701B}" type="pres">
      <dgm:prSet presAssocID="{8C95B472-44B9-4A8D-850C-D94DA8F09F54}" presName="TwoNodes_2" presStyleLbl="node1" presStyleIdx="1" presStyleCnt="2">
        <dgm:presLayoutVars>
          <dgm:bulletEnabled val="1"/>
        </dgm:presLayoutVars>
      </dgm:prSet>
      <dgm:spPr/>
    </dgm:pt>
    <dgm:pt modelId="{14786D75-1756-42F0-8AC2-632233FF0A2B}" type="pres">
      <dgm:prSet presAssocID="{8C95B472-44B9-4A8D-850C-D94DA8F09F54}" presName="TwoConn_1-2" presStyleLbl="fgAccFollowNode1" presStyleIdx="0" presStyleCnt="1">
        <dgm:presLayoutVars>
          <dgm:bulletEnabled val="1"/>
        </dgm:presLayoutVars>
      </dgm:prSet>
      <dgm:spPr/>
    </dgm:pt>
    <dgm:pt modelId="{023E8E33-EAA1-4116-86B0-B30460E6A910}" type="pres">
      <dgm:prSet presAssocID="{8C95B472-44B9-4A8D-850C-D94DA8F09F54}" presName="TwoNodes_1_text" presStyleLbl="node1" presStyleIdx="1" presStyleCnt="2">
        <dgm:presLayoutVars>
          <dgm:bulletEnabled val="1"/>
        </dgm:presLayoutVars>
      </dgm:prSet>
      <dgm:spPr/>
    </dgm:pt>
    <dgm:pt modelId="{F0DBFE77-DE17-4AF7-974D-7BAEBB0B3A3A}" type="pres">
      <dgm:prSet presAssocID="{8C95B472-44B9-4A8D-850C-D94DA8F09F54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F48B2328-9C52-4CEB-A4F6-207A2669A350}" srcId="{8C95B472-44B9-4A8D-850C-D94DA8F09F54}" destId="{C2276CFE-2EBF-41DC-8065-29186FCFD58E}" srcOrd="1" destOrd="0" parTransId="{F4E2998C-DD5C-4669-9F58-33A5ED3E7B42}" sibTransId="{16B6D263-B136-4534-ADF5-B52637756E89}"/>
    <dgm:cxn modelId="{7D4E9129-6362-4BF3-94B8-AED75D157DE2}" type="presOf" srcId="{0DB183CF-C048-447A-81FD-810E33B4F3DE}" destId="{AB32C4AE-2D3C-4B06-94E7-1175910FD55D}" srcOrd="0" destOrd="0" presId="urn:microsoft.com/office/officeart/2005/8/layout/vProcess5"/>
    <dgm:cxn modelId="{90C41D4A-F59C-4FE5-9874-C02CB60A1318}" type="presOf" srcId="{C2276CFE-2EBF-41DC-8065-29186FCFD58E}" destId="{D8B5C885-7229-42AD-A201-3F6CD3B1701B}" srcOrd="0" destOrd="0" presId="urn:microsoft.com/office/officeart/2005/8/layout/vProcess5"/>
    <dgm:cxn modelId="{5FABC76C-BAED-4ADD-8DBB-5145D3B0F6B2}" srcId="{8C95B472-44B9-4A8D-850C-D94DA8F09F54}" destId="{0DB183CF-C048-447A-81FD-810E33B4F3DE}" srcOrd="0" destOrd="0" parTransId="{E9A5197E-768D-444B-B82A-7047DD9F604C}" sibTransId="{CB51CC65-11DA-4DB5-B39C-1218FE86DB04}"/>
    <dgm:cxn modelId="{E8DD7552-158F-427C-84E5-69526FE63AE5}" type="presOf" srcId="{CB51CC65-11DA-4DB5-B39C-1218FE86DB04}" destId="{14786D75-1756-42F0-8AC2-632233FF0A2B}" srcOrd="0" destOrd="0" presId="urn:microsoft.com/office/officeart/2005/8/layout/vProcess5"/>
    <dgm:cxn modelId="{C565DB57-DDAC-4CF2-B05D-0E79C0E20821}" type="presOf" srcId="{8C95B472-44B9-4A8D-850C-D94DA8F09F54}" destId="{82BB5AE4-673A-4A3C-8BEC-C211F359E593}" srcOrd="0" destOrd="0" presId="urn:microsoft.com/office/officeart/2005/8/layout/vProcess5"/>
    <dgm:cxn modelId="{12F6D0E0-13B2-4602-AE99-442A23AD8A8E}" type="presOf" srcId="{C2276CFE-2EBF-41DC-8065-29186FCFD58E}" destId="{F0DBFE77-DE17-4AF7-974D-7BAEBB0B3A3A}" srcOrd="1" destOrd="0" presId="urn:microsoft.com/office/officeart/2005/8/layout/vProcess5"/>
    <dgm:cxn modelId="{99A379E9-392D-42AE-A51B-BEB80D747D23}" type="presOf" srcId="{0DB183CF-C048-447A-81FD-810E33B4F3DE}" destId="{023E8E33-EAA1-4116-86B0-B30460E6A910}" srcOrd="1" destOrd="0" presId="urn:microsoft.com/office/officeart/2005/8/layout/vProcess5"/>
    <dgm:cxn modelId="{3A5487ED-E5ED-4DD0-BBED-707BC4E3C8ED}" type="presParOf" srcId="{82BB5AE4-673A-4A3C-8BEC-C211F359E593}" destId="{9565AF7B-D21C-4D40-9CE5-7DD0BC949CB9}" srcOrd="0" destOrd="0" presId="urn:microsoft.com/office/officeart/2005/8/layout/vProcess5"/>
    <dgm:cxn modelId="{9505E1E0-B819-4947-8E86-4B0CF0848373}" type="presParOf" srcId="{82BB5AE4-673A-4A3C-8BEC-C211F359E593}" destId="{AB32C4AE-2D3C-4B06-94E7-1175910FD55D}" srcOrd="1" destOrd="0" presId="urn:microsoft.com/office/officeart/2005/8/layout/vProcess5"/>
    <dgm:cxn modelId="{97C37529-4561-4917-9E21-3B15A8E818DB}" type="presParOf" srcId="{82BB5AE4-673A-4A3C-8BEC-C211F359E593}" destId="{D8B5C885-7229-42AD-A201-3F6CD3B1701B}" srcOrd="2" destOrd="0" presId="urn:microsoft.com/office/officeart/2005/8/layout/vProcess5"/>
    <dgm:cxn modelId="{055D0603-D8A1-42AA-9907-E6276775F3F1}" type="presParOf" srcId="{82BB5AE4-673A-4A3C-8BEC-C211F359E593}" destId="{14786D75-1756-42F0-8AC2-632233FF0A2B}" srcOrd="3" destOrd="0" presId="urn:microsoft.com/office/officeart/2005/8/layout/vProcess5"/>
    <dgm:cxn modelId="{7FEECC5B-CDB6-4D94-844E-97A26FBD8AE6}" type="presParOf" srcId="{82BB5AE4-673A-4A3C-8BEC-C211F359E593}" destId="{023E8E33-EAA1-4116-86B0-B30460E6A910}" srcOrd="4" destOrd="0" presId="urn:microsoft.com/office/officeart/2005/8/layout/vProcess5"/>
    <dgm:cxn modelId="{D17C400A-878A-4D43-8233-CCB9BE081496}" type="presParOf" srcId="{82BB5AE4-673A-4A3C-8BEC-C211F359E593}" destId="{F0DBFE77-DE17-4AF7-974D-7BAEBB0B3A3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2780523-E242-423C-8E36-A244CABF895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BF36F96-ABEC-4999-99A3-6B7C92FA005D}">
      <dgm:prSet/>
      <dgm:spPr/>
      <dgm:t>
        <a:bodyPr/>
        <a:lstStyle/>
        <a:p>
          <a:r>
            <a:rPr lang="en-US" b="0" i="0" baseline="0" dirty="0" err="1"/>
            <a:t>Apter</a:t>
          </a:r>
          <a:r>
            <a:rPr lang="en-US" b="0" i="0" baseline="0" dirty="0"/>
            <a:t>, M. J. (2001). An introduction to reversal theory. In M. J. </a:t>
          </a:r>
          <a:r>
            <a:rPr lang="en-US" b="0" i="0" baseline="0" dirty="0" err="1"/>
            <a:t>Apter</a:t>
          </a:r>
          <a:r>
            <a:rPr lang="en-US" b="0" i="0" baseline="0" dirty="0"/>
            <a:t> (Ed</a:t>
          </a:r>
          <a:r>
            <a:rPr lang="en-US" b="0" i="1" baseline="0" dirty="0"/>
            <a:t>.), Motivational styles in everyday life: A guide to reversal theory </a:t>
          </a:r>
          <a:r>
            <a:rPr lang="en-US" b="0" i="0" baseline="0" dirty="0"/>
            <a:t>(pp. 3–36). Washington, DC: American Psychological Association.</a:t>
          </a:r>
          <a:endParaRPr lang="en-US" dirty="0"/>
        </a:p>
      </dgm:t>
    </dgm:pt>
    <dgm:pt modelId="{6E4FF158-4769-4AAC-9A19-B6E636ED95B8}" type="parTrans" cxnId="{77F1EECE-42F7-4638-893A-84A331A59528}">
      <dgm:prSet/>
      <dgm:spPr/>
      <dgm:t>
        <a:bodyPr/>
        <a:lstStyle/>
        <a:p>
          <a:endParaRPr lang="en-US"/>
        </a:p>
      </dgm:t>
    </dgm:pt>
    <dgm:pt modelId="{53822811-8885-47F3-88CF-A82BE8B0A63E}" type="sibTrans" cxnId="{77F1EECE-42F7-4638-893A-84A331A59528}">
      <dgm:prSet/>
      <dgm:spPr/>
      <dgm:t>
        <a:bodyPr/>
        <a:lstStyle/>
        <a:p>
          <a:endParaRPr lang="en-US"/>
        </a:p>
      </dgm:t>
    </dgm:pt>
    <dgm:pt modelId="{6F6B62EF-0004-4527-801D-D3C920E8F8BA}">
      <dgm:prSet/>
      <dgm:spPr/>
      <dgm:t>
        <a:bodyPr/>
        <a:lstStyle/>
        <a:p>
          <a:r>
            <a:rPr lang="en-US"/>
            <a:t>Hmielowski, J. D., Holbert, R. L., &amp; Lee, J. (2011). Predicting the consumption of political TV satire: Affinity for political humor, The Daily Show, and The Colbert Report. </a:t>
          </a:r>
          <a:r>
            <a:rPr lang="en-US" i="1"/>
            <a:t>Communication Monographs</a:t>
          </a:r>
          <a:r>
            <a:rPr lang="en-US"/>
            <a:t>, 78(1), 96–114. doi:10.1080/03637751.2010.542579</a:t>
          </a:r>
        </a:p>
      </dgm:t>
    </dgm:pt>
    <dgm:pt modelId="{D658A4C4-1F5E-402A-9978-AF3F40728AF8}" type="parTrans" cxnId="{30EA71EF-93E2-4AAF-A7D3-95B1245109FA}">
      <dgm:prSet/>
      <dgm:spPr/>
      <dgm:t>
        <a:bodyPr/>
        <a:lstStyle/>
        <a:p>
          <a:endParaRPr lang="en-US"/>
        </a:p>
      </dgm:t>
    </dgm:pt>
    <dgm:pt modelId="{F86AD6EA-1E2F-4DB2-A654-C4E2AACE411E}" type="sibTrans" cxnId="{30EA71EF-93E2-4AAF-A7D3-95B1245109FA}">
      <dgm:prSet/>
      <dgm:spPr/>
      <dgm:t>
        <a:bodyPr/>
        <a:lstStyle/>
        <a:p>
          <a:endParaRPr lang="en-US"/>
        </a:p>
      </dgm:t>
    </dgm:pt>
    <dgm:pt modelId="{5CF64969-BC68-4080-AA66-78E85419F54E}">
      <dgm:prSet/>
      <dgm:spPr/>
      <dgm:t>
        <a:bodyPr/>
        <a:lstStyle/>
        <a:p>
          <a:r>
            <a:rPr lang="en-US" b="0" i="0" baseline="0"/>
            <a:t>Reynolds, R. A. (1997). A validation test of a message elaboration measure. </a:t>
          </a:r>
          <a:r>
            <a:rPr lang="en-US" b="0" i="1" baseline="0"/>
            <a:t>Communication Research Reports</a:t>
          </a:r>
          <a:r>
            <a:rPr lang="en-US" b="0" i="0" baseline="0"/>
            <a:t>, 14(3), 269–278. doi:10.1080/08824099709388670</a:t>
          </a:r>
          <a:endParaRPr lang="en-US"/>
        </a:p>
      </dgm:t>
    </dgm:pt>
    <dgm:pt modelId="{2F2962D4-BA16-41FB-8212-B86392A42AB9}" type="parTrans" cxnId="{B4EA4345-1799-4A44-81A6-E994EFA7B82C}">
      <dgm:prSet/>
      <dgm:spPr/>
      <dgm:t>
        <a:bodyPr/>
        <a:lstStyle/>
        <a:p>
          <a:endParaRPr lang="en-US"/>
        </a:p>
      </dgm:t>
    </dgm:pt>
    <dgm:pt modelId="{525F6E62-38DE-4020-9056-C32F3BCF9EAD}" type="sibTrans" cxnId="{B4EA4345-1799-4A44-81A6-E994EFA7B82C}">
      <dgm:prSet/>
      <dgm:spPr/>
      <dgm:t>
        <a:bodyPr/>
        <a:lstStyle/>
        <a:p>
          <a:endParaRPr lang="en-US"/>
        </a:p>
      </dgm:t>
    </dgm:pt>
    <dgm:pt modelId="{18E41134-7EB6-48F0-8AC4-631AB5ABA561}">
      <dgm:prSet/>
      <dgm:spPr/>
      <dgm:t>
        <a:bodyPr/>
        <a:lstStyle/>
        <a:p>
          <a:r>
            <a:rPr lang="en-US"/>
            <a:t>Jennings, F. J., Bramlett, J. C., &amp; Warner, B. R. (2019). Comedic cognition: The impact of elaboration on political comedy effects. </a:t>
          </a:r>
          <a:r>
            <a:rPr lang="en-US" i="1"/>
            <a:t>Western Journal of Communication</a:t>
          </a:r>
          <a:r>
            <a:rPr lang="en-US"/>
            <a:t>, 83(3), 365–382. https://doi-org.proxyeast.uits.iu.edu/10.1080/10570314.2018.1541476</a:t>
          </a:r>
        </a:p>
      </dgm:t>
    </dgm:pt>
    <dgm:pt modelId="{D0F5D201-1CFD-470C-ACBF-CA4E28632D8C}" type="parTrans" cxnId="{0DF76F0B-23D9-4D9A-AC34-7FF7E88BE906}">
      <dgm:prSet/>
      <dgm:spPr/>
      <dgm:t>
        <a:bodyPr/>
        <a:lstStyle/>
        <a:p>
          <a:endParaRPr lang="en-US"/>
        </a:p>
      </dgm:t>
    </dgm:pt>
    <dgm:pt modelId="{4DD51C0C-2B4E-4EDD-90B0-F190C0E19222}" type="sibTrans" cxnId="{0DF76F0B-23D9-4D9A-AC34-7FF7E88BE906}">
      <dgm:prSet/>
      <dgm:spPr/>
      <dgm:t>
        <a:bodyPr/>
        <a:lstStyle/>
        <a:p>
          <a:endParaRPr lang="en-US"/>
        </a:p>
      </dgm:t>
    </dgm:pt>
    <dgm:pt modelId="{0AB62E03-BE0F-4EBA-AE8F-52363933D17E}" type="pres">
      <dgm:prSet presAssocID="{C2780523-E242-423C-8E36-A244CABF8955}" presName="vert0" presStyleCnt="0">
        <dgm:presLayoutVars>
          <dgm:dir/>
          <dgm:animOne val="branch"/>
          <dgm:animLvl val="lvl"/>
        </dgm:presLayoutVars>
      </dgm:prSet>
      <dgm:spPr/>
    </dgm:pt>
    <dgm:pt modelId="{5A2A5FFE-1D93-4751-BCD1-2C4FDB78C709}" type="pres">
      <dgm:prSet presAssocID="{FBF36F96-ABEC-4999-99A3-6B7C92FA005D}" presName="thickLine" presStyleLbl="alignNode1" presStyleIdx="0" presStyleCnt="4"/>
      <dgm:spPr/>
    </dgm:pt>
    <dgm:pt modelId="{E8BABF55-1C16-4E36-8C85-D1384A28008A}" type="pres">
      <dgm:prSet presAssocID="{FBF36F96-ABEC-4999-99A3-6B7C92FA005D}" presName="horz1" presStyleCnt="0"/>
      <dgm:spPr/>
    </dgm:pt>
    <dgm:pt modelId="{9470B1F4-EA90-45D1-9435-5A0279EB990E}" type="pres">
      <dgm:prSet presAssocID="{FBF36F96-ABEC-4999-99A3-6B7C92FA005D}" presName="tx1" presStyleLbl="revTx" presStyleIdx="0" presStyleCnt="4"/>
      <dgm:spPr/>
    </dgm:pt>
    <dgm:pt modelId="{A54FC3C9-1507-408C-9E7D-2A63FF4E9DB8}" type="pres">
      <dgm:prSet presAssocID="{FBF36F96-ABEC-4999-99A3-6B7C92FA005D}" presName="vert1" presStyleCnt="0"/>
      <dgm:spPr/>
    </dgm:pt>
    <dgm:pt modelId="{553BC8BC-9FC3-4DAE-A43D-2625C56AA2D7}" type="pres">
      <dgm:prSet presAssocID="{6F6B62EF-0004-4527-801D-D3C920E8F8BA}" presName="thickLine" presStyleLbl="alignNode1" presStyleIdx="1" presStyleCnt="4"/>
      <dgm:spPr/>
    </dgm:pt>
    <dgm:pt modelId="{88F88AEF-1683-4D7E-8B4A-0EA45C6B4F3D}" type="pres">
      <dgm:prSet presAssocID="{6F6B62EF-0004-4527-801D-D3C920E8F8BA}" presName="horz1" presStyleCnt="0"/>
      <dgm:spPr/>
    </dgm:pt>
    <dgm:pt modelId="{15A1CC2E-BCFF-44A2-BA23-082CE7232EEF}" type="pres">
      <dgm:prSet presAssocID="{6F6B62EF-0004-4527-801D-D3C920E8F8BA}" presName="tx1" presStyleLbl="revTx" presStyleIdx="1" presStyleCnt="4"/>
      <dgm:spPr/>
    </dgm:pt>
    <dgm:pt modelId="{054BE1CB-C261-4F7C-A8EB-87458D0D6D43}" type="pres">
      <dgm:prSet presAssocID="{6F6B62EF-0004-4527-801D-D3C920E8F8BA}" presName="vert1" presStyleCnt="0"/>
      <dgm:spPr/>
    </dgm:pt>
    <dgm:pt modelId="{09121BCE-F1A9-476E-BDE5-2592ADEA0FBB}" type="pres">
      <dgm:prSet presAssocID="{5CF64969-BC68-4080-AA66-78E85419F54E}" presName="thickLine" presStyleLbl="alignNode1" presStyleIdx="2" presStyleCnt="4"/>
      <dgm:spPr/>
    </dgm:pt>
    <dgm:pt modelId="{0C259919-3886-4CB5-9C13-8A4DF895816B}" type="pres">
      <dgm:prSet presAssocID="{5CF64969-BC68-4080-AA66-78E85419F54E}" presName="horz1" presStyleCnt="0"/>
      <dgm:spPr/>
    </dgm:pt>
    <dgm:pt modelId="{6EEAF95E-3962-472D-8CC9-584EC3D20E09}" type="pres">
      <dgm:prSet presAssocID="{5CF64969-BC68-4080-AA66-78E85419F54E}" presName="tx1" presStyleLbl="revTx" presStyleIdx="2" presStyleCnt="4"/>
      <dgm:spPr/>
    </dgm:pt>
    <dgm:pt modelId="{8D187DA3-D4B2-4323-82AC-F6ABE45C5FE4}" type="pres">
      <dgm:prSet presAssocID="{5CF64969-BC68-4080-AA66-78E85419F54E}" presName="vert1" presStyleCnt="0"/>
      <dgm:spPr/>
    </dgm:pt>
    <dgm:pt modelId="{0A95D952-777D-4B3C-9990-EDCD939A8075}" type="pres">
      <dgm:prSet presAssocID="{18E41134-7EB6-48F0-8AC4-631AB5ABA561}" presName="thickLine" presStyleLbl="alignNode1" presStyleIdx="3" presStyleCnt="4"/>
      <dgm:spPr/>
    </dgm:pt>
    <dgm:pt modelId="{E833BFAF-CC1B-4EED-B11B-A8983AA7BA7F}" type="pres">
      <dgm:prSet presAssocID="{18E41134-7EB6-48F0-8AC4-631AB5ABA561}" presName="horz1" presStyleCnt="0"/>
      <dgm:spPr/>
    </dgm:pt>
    <dgm:pt modelId="{963F37F3-A772-4C76-94C5-1A5F895A5127}" type="pres">
      <dgm:prSet presAssocID="{18E41134-7EB6-48F0-8AC4-631AB5ABA561}" presName="tx1" presStyleLbl="revTx" presStyleIdx="3" presStyleCnt="4"/>
      <dgm:spPr/>
    </dgm:pt>
    <dgm:pt modelId="{027497A2-ECB6-4E9E-82F3-1CEDA72403C9}" type="pres">
      <dgm:prSet presAssocID="{18E41134-7EB6-48F0-8AC4-631AB5ABA561}" presName="vert1" presStyleCnt="0"/>
      <dgm:spPr/>
    </dgm:pt>
  </dgm:ptLst>
  <dgm:cxnLst>
    <dgm:cxn modelId="{7EC45108-1AAE-4D3E-A79A-6AD65DF034CB}" type="presOf" srcId="{5CF64969-BC68-4080-AA66-78E85419F54E}" destId="{6EEAF95E-3962-472D-8CC9-584EC3D20E09}" srcOrd="0" destOrd="0" presId="urn:microsoft.com/office/officeart/2008/layout/LinedList"/>
    <dgm:cxn modelId="{0DF76F0B-23D9-4D9A-AC34-7FF7E88BE906}" srcId="{C2780523-E242-423C-8E36-A244CABF8955}" destId="{18E41134-7EB6-48F0-8AC4-631AB5ABA561}" srcOrd="3" destOrd="0" parTransId="{D0F5D201-1CFD-470C-ACBF-CA4E28632D8C}" sibTransId="{4DD51C0C-2B4E-4EDD-90B0-F190C0E19222}"/>
    <dgm:cxn modelId="{9300DD61-C8A0-40EE-8082-3150BDF137B4}" type="presOf" srcId="{C2780523-E242-423C-8E36-A244CABF8955}" destId="{0AB62E03-BE0F-4EBA-AE8F-52363933D17E}" srcOrd="0" destOrd="0" presId="urn:microsoft.com/office/officeart/2008/layout/LinedList"/>
    <dgm:cxn modelId="{B4EA4345-1799-4A44-81A6-E994EFA7B82C}" srcId="{C2780523-E242-423C-8E36-A244CABF8955}" destId="{5CF64969-BC68-4080-AA66-78E85419F54E}" srcOrd="2" destOrd="0" parTransId="{2F2962D4-BA16-41FB-8212-B86392A42AB9}" sibTransId="{525F6E62-38DE-4020-9056-C32F3BCF9EAD}"/>
    <dgm:cxn modelId="{3B93BE8E-F380-4542-AEB7-895215570AD2}" type="presOf" srcId="{FBF36F96-ABEC-4999-99A3-6B7C92FA005D}" destId="{9470B1F4-EA90-45D1-9435-5A0279EB990E}" srcOrd="0" destOrd="0" presId="urn:microsoft.com/office/officeart/2008/layout/LinedList"/>
    <dgm:cxn modelId="{D78FA490-A856-4FA6-84A8-95DC63BE6AE7}" type="presOf" srcId="{18E41134-7EB6-48F0-8AC4-631AB5ABA561}" destId="{963F37F3-A772-4C76-94C5-1A5F895A5127}" srcOrd="0" destOrd="0" presId="urn:microsoft.com/office/officeart/2008/layout/LinedList"/>
    <dgm:cxn modelId="{77F1EECE-42F7-4638-893A-84A331A59528}" srcId="{C2780523-E242-423C-8E36-A244CABF8955}" destId="{FBF36F96-ABEC-4999-99A3-6B7C92FA005D}" srcOrd="0" destOrd="0" parTransId="{6E4FF158-4769-4AAC-9A19-B6E636ED95B8}" sibTransId="{53822811-8885-47F3-88CF-A82BE8B0A63E}"/>
    <dgm:cxn modelId="{2004AEDB-8EC0-47A3-8AD7-F940D9A3FD07}" type="presOf" srcId="{6F6B62EF-0004-4527-801D-D3C920E8F8BA}" destId="{15A1CC2E-BCFF-44A2-BA23-082CE7232EEF}" srcOrd="0" destOrd="0" presId="urn:microsoft.com/office/officeart/2008/layout/LinedList"/>
    <dgm:cxn modelId="{30EA71EF-93E2-4AAF-A7D3-95B1245109FA}" srcId="{C2780523-E242-423C-8E36-A244CABF8955}" destId="{6F6B62EF-0004-4527-801D-D3C920E8F8BA}" srcOrd="1" destOrd="0" parTransId="{D658A4C4-1F5E-402A-9978-AF3F40728AF8}" sibTransId="{F86AD6EA-1E2F-4DB2-A654-C4E2AACE411E}"/>
    <dgm:cxn modelId="{A55E8466-C64E-4E73-A542-F3789F7842FE}" type="presParOf" srcId="{0AB62E03-BE0F-4EBA-AE8F-52363933D17E}" destId="{5A2A5FFE-1D93-4751-BCD1-2C4FDB78C709}" srcOrd="0" destOrd="0" presId="urn:microsoft.com/office/officeart/2008/layout/LinedList"/>
    <dgm:cxn modelId="{DDDEAF6D-FDCE-4B38-B353-00D8D9DDB865}" type="presParOf" srcId="{0AB62E03-BE0F-4EBA-AE8F-52363933D17E}" destId="{E8BABF55-1C16-4E36-8C85-D1384A28008A}" srcOrd="1" destOrd="0" presId="urn:microsoft.com/office/officeart/2008/layout/LinedList"/>
    <dgm:cxn modelId="{6605BCAE-32CA-42D4-8088-1F6511F16D29}" type="presParOf" srcId="{E8BABF55-1C16-4E36-8C85-D1384A28008A}" destId="{9470B1F4-EA90-45D1-9435-5A0279EB990E}" srcOrd="0" destOrd="0" presId="urn:microsoft.com/office/officeart/2008/layout/LinedList"/>
    <dgm:cxn modelId="{BBAE9705-CE37-416F-9848-401CB4B35584}" type="presParOf" srcId="{E8BABF55-1C16-4E36-8C85-D1384A28008A}" destId="{A54FC3C9-1507-408C-9E7D-2A63FF4E9DB8}" srcOrd="1" destOrd="0" presId="urn:microsoft.com/office/officeart/2008/layout/LinedList"/>
    <dgm:cxn modelId="{38B45051-1318-4DD7-98A1-869F20222C11}" type="presParOf" srcId="{0AB62E03-BE0F-4EBA-AE8F-52363933D17E}" destId="{553BC8BC-9FC3-4DAE-A43D-2625C56AA2D7}" srcOrd="2" destOrd="0" presId="urn:microsoft.com/office/officeart/2008/layout/LinedList"/>
    <dgm:cxn modelId="{13479644-44D2-4752-A44B-194D5C30AC63}" type="presParOf" srcId="{0AB62E03-BE0F-4EBA-AE8F-52363933D17E}" destId="{88F88AEF-1683-4D7E-8B4A-0EA45C6B4F3D}" srcOrd="3" destOrd="0" presId="urn:microsoft.com/office/officeart/2008/layout/LinedList"/>
    <dgm:cxn modelId="{0CC89D06-3C8E-47B9-8F6B-F2236A4C15EA}" type="presParOf" srcId="{88F88AEF-1683-4D7E-8B4A-0EA45C6B4F3D}" destId="{15A1CC2E-BCFF-44A2-BA23-082CE7232EEF}" srcOrd="0" destOrd="0" presId="urn:microsoft.com/office/officeart/2008/layout/LinedList"/>
    <dgm:cxn modelId="{76E65FC4-53B2-4E19-831C-09278F4587D9}" type="presParOf" srcId="{88F88AEF-1683-4D7E-8B4A-0EA45C6B4F3D}" destId="{054BE1CB-C261-4F7C-A8EB-87458D0D6D43}" srcOrd="1" destOrd="0" presId="urn:microsoft.com/office/officeart/2008/layout/LinedList"/>
    <dgm:cxn modelId="{0F786A2F-61D5-4CB2-B996-3F8725446FEF}" type="presParOf" srcId="{0AB62E03-BE0F-4EBA-AE8F-52363933D17E}" destId="{09121BCE-F1A9-476E-BDE5-2592ADEA0FBB}" srcOrd="4" destOrd="0" presId="urn:microsoft.com/office/officeart/2008/layout/LinedList"/>
    <dgm:cxn modelId="{C94C00FA-D569-4792-A294-1FF02AEDFBB6}" type="presParOf" srcId="{0AB62E03-BE0F-4EBA-AE8F-52363933D17E}" destId="{0C259919-3886-4CB5-9C13-8A4DF895816B}" srcOrd="5" destOrd="0" presId="urn:microsoft.com/office/officeart/2008/layout/LinedList"/>
    <dgm:cxn modelId="{1FD00DD4-D4F3-4732-B803-944ED0448CB1}" type="presParOf" srcId="{0C259919-3886-4CB5-9C13-8A4DF895816B}" destId="{6EEAF95E-3962-472D-8CC9-584EC3D20E09}" srcOrd="0" destOrd="0" presId="urn:microsoft.com/office/officeart/2008/layout/LinedList"/>
    <dgm:cxn modelId="{32BDB409-F4BF-47CD-AFCE-D0658E25E320}" type="presParOf" srcId="{0C259919-3886-4CB5-9C13-8A4DF895816B}" destId="{8D187DA3-D4B2-4323-82AC-F6ABE45C5FE4}" srcOrd="1" destOrd="0" presId="urn:microsoft.com/office/officeart/2008/layout/LinedList"/>
    <dgm:cxn modelId="{3650597C-F7C0-4A93-807D-29A8CDF0ECBC}" type="presParOf" srcId="{0AB62E03-BE0F-4EBA-AE8F-52363933D17E}" destId="{0A95D952-777D-4B3C-9990-EDCD939A8075}" srcOrd="6" destOrd="0" presId="urn:microsoft.com/office/officeart/2008/layout/LinedList"/>
    <dgm:cxn modelId="{1755AED0-AB60-4758-B0F3-25BA31ED9E97}" type="presParOf" srcId="{0AB62E03-BE0F-4EBA-AE8F-52363933D17E}" destId="{E833BFAF-CC1B-4EED-B11B-A8983AA7BA7F}" srcOrd="7" destOrd="0" presId="urn:microsoft.com/office/officeart/2008/layout/LinedList"/>
    <dgm:cxn modelId="{A09B636D-EB6F-4606-9D7F-04EBC74EFCF8}" type="presParOf" srcId="{E833BFAF-CC1B-4EED-B11B-A8983AA7BA7F}" destId="{963F37F3-A772-4C76-94C5-1A5F895A5127}" srcOrd="0" destOrd="0" presId="urn:microsoft.com/office/officeart/2008/layout/LinedList"/>
    <dgm:cxn modelId="{A99F95C4-0157-400F-B520-B31F5145D246}" type="presParOf" srcId="{E833BFAF-CC1B-4EED-B11B-A8983AA7BA7F}" destId="{027497A2-ECB6-4E9E-82F3-1CEDA72403C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0522C0-1469-4A79-9C34-C33937DCC6AC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55F59AE-E527-4A28-803A-E85C1B8E2466}">
      <dgm:prSet/>
      <dgm:spPr/>
      <dgm:t>
        <a:bodyPr/>
        <a:lstStyle/>
        <a:p>
          <a:r>
            <a:rPr lang="en-US" b="1" dirty="0">
              <a:solidFill>
                <a:schemeClr val="accent3"/>
              </a:solidFill>
            </a:rPr>
            <a:t>Title:</a:t>
          </a:r>
          <a:r>
            <a:rPr lang="en-US" dirty="0">
              <a:solidFill>
                <a:schemeClr val="accent3"/>
              </a:solidFill>
            </a:rPr>
            <a:t> </a:t>
          </a:r>
          <a:r>
            <a:rPr lang="en-US" dirty="0"/>
            <a:t>Comedic cognition: The impact of elaboration on political comedy effects</a:t>
          </a:r>
        </a:p>
      </dgm:t>
    </dgm:pt>
    <dgm:pt modelId="{56E19BEB-E79A-41B0-BF9A-C88A9DFE6872}" type="parTrans" cxnId="{8782BC80-2899-4AEC-B953-B97E5713AA43}">
      <dgm:prSet/>
      <dgm:spPr/>
      <dgm:t>
        <a:bodyPr/>
        <a:lstStyle/>
        <a:p>
          <a:endParaRPr lang="en-US"/>
        </a:p>
      </dgm:t>
    </dgm:pt>
    <dgm:pt modelId="{D46D89CF-8D9C-42BE-BB0A-5836B6980845}" type="sibTrans" cxnId="{8782BC80-2899-4AEC-B953-B97E5713AA43}">
      <dgm:prSet/>
      <dgm:spPr/>
      <dgm:t>
        <a:bodyPr/>
        <a:lstStyle/>
        <a:p>
          <a:endParaRPr lang="en-US"/>
        </a:p>
      </dgm:t>
    </dgm:pt>
    <dgm:pt modelId="{9B6DE5B8-B3ED-4341-B6FF-A2971DF56DAB}">
      <dgm:prSet/>
      <dgm:spPr/>
      <dgm:t>
        <a:bodyPr/>
        <a:lstStyle/>
        <a:p>
          <a:r>
            <a:rPr lang="en-US" b="1" dirty="0">
              <a:solidFill>
                <a:schemeClr val="accent3"/>
              </a:solidFill>
            </a:rPr>
            <a:t>Authors: </a:t>
          </a:r>
          <a:r>
            <a:rPr lang="en-US" dirty="0"/>
            <a:t>Freddie J. Jennings, Josh C. Bramlett, &amp; Benjamin R. Warner</a:t>
          </a:r>
        </a:p>
      </dgm:t>
    </dgm:pt>
    <dgm:pt modelId="{1C14210D-36F1-46B7-8AF3-7940DFCD8F0B}" type="parTrans" cxnId="{9F063CA8-9147-47A3-B182-1198F128354A}">
      <dgm:prSet/>
      <dgm:spPr/>
      <dgm:t>
        <a:bodyPr/>
        <a:lstStyle/>
        <a:p>
          <a:endParaRPr lang="en-US"/>
        </a:p>
      </dgm:t>
    </dgm:pt>
    <dgm:pt modelId="{3C4DDA23-EBC7-4563-A5A3-958EA264CE06}" type="sibTrans" cxnId="{9F063CA8-9147-47A3-B182-1198F128354A}">
      <dgm:prSet/>
      <dgm:spPr/>
      <dgm:t>
        <a:bodyPr/>
        <a:lstStyle/>
        <a:p>
          <a:endParaRPr lang="en-US"/>
        </a:p>
      </dgm:t>
    </dgm:pt>
    <dgm:pt modelId="{856FF923-2199-4B81-A588-3F25A59F1A2D}">
      <dgm:prSet/>
      <dgm:spPr/>
      <dgm:t>
        <a:bodyPr/>
        <a:lstStyle/>
        <a:p>
          <a:r>
            <a:rPr lang="en-US" b="1" dirty="0">
              <a:solidFill>
                <a:schemeClr val="accent3"/>
              </a:solidFill>
            </a:rPr>
            <a:t>Journal: </a:t>
          </a:r>
          <a:r>
            <a:rPr lang="en-US" i="1" dirty="0"/>
            <a:t>Western Journal of Communication, Vol. 83, 2019.</a:t>
          </a:r>
          <a:endParaRPr lang="en-US" dirty="0"/>
        </a:p>
      </dgm:t>
    </dgm:pt>
    <dgm:pt modelId="{80A12400-27F8-44AB-807D-D9142AF5CDD7}" type="parTrans" cxnId="{BD3D5F1E-A3A9-4075-AD35-5F516528FD2E}">
      <dgm:prSet/>
      <dgm:spPr/>
      <dgm:t>
        <a:bodyPr/>
        <a:lstStyle/>
        <a:p>
          <a:endParaRPr lang="en-US"/>
        </a:p>
      </dgm:t>
    </dgm:pt>
    <dgm:pt modelId="{C6DC7803-F7AA-409F-BA35-1980BF5FA304}" type="sibTrans" cxnId="{BD3D5F1E-A3A9-4075-AD35-5F516528FD2E}">
      <dgm:prSet/>
      <dgm:spPr/>
      <dgm:t>
        <a:bodyPr/>
        <a:lstStyle/>
        <a:p>
          <a:endParaRPr lang="en-US"/>
        </a:p>
      </dgm:t>
    </dgm:pt>
    <dgm:pt modelId="{28402395-A635-4203-B7F1-C81AE49F2CE1}" type="pres">
      <dgm:prSet presAssocID="{C40522C0-1469-4A79-9C34-C33937DCC6AC}" presName="vert0" presStyleCnt="0">
        <dgm:presLayoutVars>
          <dgm:dir/>
          <dgm:animOne val="branch"/>
          <dgm:animLvl val="lvl"/>
        </dgm:presLayoutVars>
      </dgm:prSet>
      <dgm:spPr/>
    </dgm:pt>
    <dgm:pt modelId="{C60AF9B4-C980-461A-8BC3-406E99BECA94}" type="pres">
      <dgm:prSet presAssocID="{555F59AE-E527-4A28-803A-E85C1B8E2466}" presName="thickLine" presStyleLbl="alignNode1" presStyleIdx="0" presStyleCnt="3"/>
      <dgm:spPr/>
    </dgm:pt>
    <dgm:pt modelId="{1BB30800-A90D-4CC4-995C-268A189ECDB5}" type="pres">
      <dgm:prSet presAssocID="{555F59AE-E527-4A28-803A-E85C1B8E2466}" presName="horz1" presStyleCnt="0"/>
      <dgm:spPr/>
    </dgm:pt>
    <dgm:pt modelId="{C1D6903D-3F42-4129-8204-8435E8B330B3}" type="pres">
      <dgm:prSet presAssocID="{555F59AE-E527-4A28-803A-E85C1B8E2466}" presName="tx1" presStyleLbl="revTx" presStyleIdx="0" presStyleCnt="3"/>
      <dgm:spPr/>
    </dgm:pt>
    <dgm:pt modelId="{E1478E82-E718-4A61-9954-14590212ABAB}" type="pres">
      <dgm:prSet presAssocID="{555F59AE-E527-4A28-803A-E85C1B8E2466}" presName="vert1" presStyleCnt="0"/>
      <dgm:spPr/>
    </dgm:pt>
    <dgm:pt modelId="{4FD5AC3E-43A8-4400-9E38-359A453E6104}" type="pres">
      <dgm:prSet presAssocID="{9B6DE5B8-B3ED-4341-B6FF-A2971DF56DAB}" presName="thickLine" presStyleLbl="alignNode1" presStyleIdx="1" presStyleCnt="3"/>
      <dgm:spPr/>
    </dgm:pt>
    <dgm:pt modelId="{CFD40919-9AE8-45BE-A396-9ADD1BE946AD}" type="pres">
      <dgm:prSet presAssocID="{9B6DE5B8-B3ED-4341-B6FF-A2971DF56DAB}" presName="horz1" presStyleCnt="0"/>
      <dgm:spPr/>
    </dgm:pt>
    <dgm:pt modelId="{78F87AC8-6A73-439A-9DB3-386BDBD67EAB}" type="pres">
      <dgm:prSet presAssocID="{9B6DE5B8-B3ED-4341-B6FF-A2971DF56DAB}" presName="tx1" presStyleLbl="revTx" presStyleIdx="1" presStyleCnt="3"/>
      <dgm:spPr/>
    </dgm:pt>
    <dgm:pt modelId="{6CE3B832-ECEF-4A39-B94C-77238A522F1C}" type="pres">
      <dgm:prSet presAssocID="{9B6DE5B8-B3ED-4341-B6FF-A2971DF56DAB}" presName="vert1" presStyleCnt="0"/>
      <dgm:spPr/>
    </dgm:pt>
    <dgm:pt modelId="{DCA1CCDC-E920-4A06-8B9D-8E88C6A197F1}" type="pres">
      <dgm:prSet presAssocID="{856FF923-2199-4B81-A588-3F25A59F1A2D}" presName="thickLine" presStyleLbl="alignNode1" presStyleIdx="2" presStyleCnt="3"/>
      <dgm:spPr/>
    </dgm:pt>
    <dgm:pt modelId="{001CFEF9-F795-4B1D-9D80-D837AEDBFA14}" type="pres">
      <dgm:prSet presAssocID="{856FF923-2199-4B81-A588-3F25A59F1A2D}" presName="horz1" presStyleCnt="0"/>
      <dgm:spPr/>
    </dgm:pt>
    <dgm:pt modelId="{C09529CC-BD76-4ADE-A4B5-21AE243C922E}" type="pres">
      <dgm:prSet presAssocID="{856FF923-2199-4B81-A588-3F25A59F1A2D}" presName="tx1" presStyleLbl="revTx" presStyleIdx="2" presStyleCnt="3"/>
      <dgm:spPr/>
    </dgm:pt>
    <dgm:pt modelId="{3838249A-D1E2-49B9-AE2C-6FED9037EA32}" type="pres">
      <dgm:prSet presAssocID="{856FF923-2199-4B81-A588-3F25A59F1A2D}" presName="vert1" presStyleCnt="0"/>
      <dgm:spPr/>
    </dgm:pt>
  </dgm:ptLst>
  <dgm:cxnLst>
    <dgm:cxn modelId="{2643D706-B617-4F7D-A272-28A952374E1B}" type="presOf" srcId="{555F59AE-E527-4A28-803A-E85C1B8E2466}" destId="{C1D6903D-3F42-4129-8204-8435E8B330B3}" srcOrd="0" destOrd="0" presId="urn:microsoft.com/office/officeart/2008/layout/LinedList"/>
    <dgm:cxn modelId="{BD3D5F1E-A3A9-4075-AD35-5F516528FD2E}" srcId="{C40522C0-1469-4A79-9C34-C33937DCC6AC}" destId="{856FF923-2199-4B81-A588-3F25A59F1A2D}" srcOrd="2" destOrd="0" parTransId="{80A12400-27F8-44AB-807D-D9142AF5CDD7}" sibTransId="{C6DC7803-F7AA-409F-BA35-1980BF5FA304}"/>
    <dgm:cxn modelId="{0575E71E-5952-4AB6-A941-FCC6C9C61CBC}" type="presOf" srcId="{9B6DE5B8-B3ED-4341-B6FF-A2971DF56DAB}" destId="{78F87AC8-6A73-439A-9DB3-386BDBD67EAB}" srcOrd="0" destOrd="0" presId="urn:microsoft.com/office/officeart/2008/layout/LinedList"/>
    <dgm:cxn modelId="{96AD1327-847A-4EED-890D-E3B42EE39B66}" type="presOf" srcId="{C40522C0-1469-4A79-9C34-C33937DCC6AC}" destId="{28402395-A635-4203-B7F1-C81AE49F2CE1}" srcOrd="0" destOrd="0" presId="urn:microsoft.com/office/officeart/2008/layout/LinedList"/>
    <dgm:cxn modelId="{8782BC80-2899-4AEC-B953-B97E5713AA43}" srcId="{C40522C0-1469-4A79-9C34-C33937DCC6AC}" destId="{555F59AE-E527-4A28-803A-E85C1B8E2466}" srcOrd="0" destOrd="0" parTransId="{56E19BEB-E79A-41B0-BF9A-C88A9DFE6872}" sibTransId="{D46D89CF-8D9C-42BE-BB0A-5836B6980845}"/>
    <dgm:cxn modelId="{9F063CA8-9147-47A3-B182-1198F128354A}" srcId="{C40522C0-1469-4A79-9C34-C33937DCC6AC}" destId="{9B6DE5B8-B3ED-4341-B6FF-A2971DF56DAB}" srcOrd="1" destOrd="0" parTransId="{1C14210D-36F1-46B7-8AF3-7940DFCD8F0B}" sibTransId="{3C4DDA23-EBC7-4563-A5A3-958EA264CE06}"/>
    <dgm:cxn modelId="{DB4D5BCD-3D23-4371-ADC5-439D200C4E54}" type="presOf" srcId="{856FF923-2199-4B81-A588-3F25A59F1A2D}" destId="{C09529CC-BD76-4ADE-A4B5-21AE243C922E}" srcOrd="0" destOrd="0" presId="urn:microsoft.com/office/officeart/2008/layout/LinedList"/>
    <dgm:cxn modelId="{D2C06C73-49E0-47E2-BDDA-C0DEFE2D1C73}" type="presParOf" srcId="{28402395-A635-4203-B7F1-C81AE49F2CE1}" destId="{C60AF9B4-C980-461A-8BC3-406E99BECA94}" srcOrd="0" destOrd="0" presId="urn:microsoft.com/office/officeart/2008/layout/LinedList"/>
    <dgm:cxn modelId="{4EE11CF6-DF0B-4F6B-B52B-9F31AC1742BA}" type="presParOf" srcId="{28402395-A635-4203-B7F1-C81AE49F2CE1}" destId="{1BB30800-A90D-4CC4-995C-268A189ECDB5}" srcOrd="1" destOrd="0" presId="urn:microsoft.com/office/officeart/2008/layout/LinedList"/>
    <dgm:cxn modelId="{17E51131-0386-40B7-ABAB-3EE2F2297F52}" type="presParOf" srcId="{1BB30800-A90D-4CC4-995C-268A189ECDB5}" destId="{C1D6903D-3F42-4129-8204-8435E8B330B3}" srcOrd="0" destOrd="0" presId="urn:microsoft.com/office/officeart/2008/layout/LinedList"/>
    <dgm:cxn modelId="{FE310E9A-F426-4D3D-B34F-1907604D82CF}" type="presParOf" srcId="{1BB30800-A90D-4CC4-995C-268A189ECDB5}" destId="{E1478E82-E718-4A61-9954-14590212ABAB}" srcOrd="1" destOrd="0" presId="urn:microsoft.com/office/officeart/2008/layout/LinedList"/>
    <dgm:cxn modelId="{FA804AFA-0159-4F29-A3FA-0EE7DD3DCE26}" type="presParOf" srcId="{28402395-A635-4203-B7F1-C81AE49F2CE1}" destId="{4FD5AC3E-43A8-4400-9E38-359A453E6104}" srcOrd="2" destOrd="0" presId="urn:microsoft.com/office/officeart/2008/layout/LinedList"/>
    <dgm:cxn modelId="{68C473B3-24D5-4B15-95BC-35B49ACF7C1D}" type="presParOf" srcId="{28402395-A635-4203-B7F1-C81AE49F2CE1}" destId="{CFD40919-9AE8-45BE-A396-9ADD1BE946AD}" srcOrd="3" destOrd="0" presId="urn:microsoft.com/office/officeart/2008/layout/LinedList"/>
    <dgm:cxn modelId="{1F1D2EF4-1D8F-4964-A610-C481959882B1}" type="presParOf" srcId="{CFD40919-9AE8-45BE-A396-9ADD1BE946AD}" destId="{78F87AC8-6A73-439A-9DB3-386BDBD67EAB}" srcOrd="0" destOrd="0" presId="urn:microsoft.com/office/officeart/2008/layout/LinedList"/>
    <dgm:cxn modelId="{5F753A28-F7D2-402B-8F0E-8007ACB1FDE4}" type="presParOf" srcId="{CFD40919-9AE8-45BE-A396-9ADD1BE946AD}" destId="{6CE3B832-ECEF-4A39-B94C-77238A522F1C}" srcOrd="1" destOrd="0" presId="urn:microsoft.com/office/officeart/2008/layout/LinedList"/>
    <dgm:cxn modelId="{FBB9FCBC-18EF-4690-9509-EF37FBE8E327}" type="presParOf" srcId="{28402395-A635-4203-B7F1-C81AE49F2CE1}" destId="{DCA1CCDC-E920-4A06-8B9D-8E88C6A197F1}" srcOrd="4" destOrd="0" presId="urn:microsoft.com/office/officeart/2008/layout/LinedList"/>
    <dgm:cxn modelId="{C74DF178-3B8D-487B-BE71-9313DE11CEF4}" type="presParOf" srcId="{28402395-A635-4203-B7F1-C81AE49F2CE1}" destId="{001CFEF9-F795-4B1D-9D80-D837AEDBFA14}" srcOrd="5" destOrd="0" presId="urn:microsoft.com/office/officeart/2008/layout/LinedList"/>
    <dgm:cxn modelId="{3AA084D8-74BB-4560-9514-59C07678AC8B}" type="presParOf" srcId="{001CFEF9-F795-4B1D-9D80-D837AEDBFA14}" destId="{C09529CC-BD76-4ADE-A4B5-21AE243C922E}" srcOrd="0" destOrd="0" presId="urn:microsoft.com/office/officeart/2008/layout/LinedList"/>
    <dgm:cxn modelId="{34578916-BFC3-45E3-96C2-19D32CAE1840}" type="presParOf" srcId="{001CFEF9-F795-4B1D-9D80-D837AEDBFA14}" destId="{3838249A-D1E2-49B9-AE2C-6FED9037EA3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E5411F-F2CB-4E3E-A79F-7CF3DF3A4A14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03879C1-395A-43A1-AC49-EDF2BFD1D0AE}">
      <dgm:prSet/>
      <dgm:spPr/>
      <dgm:t>
        <a:bodyPr/>
        <a:lstStyle/>
        <a:p>
          <a:r>
            <a:rPr lang="en-US" b="1" i="1" dirty="0"/>
            <a:t>Affinity for Political Humor </a:t>
          </a:r>
          <a:r>
            <a:rPr lang="en-US" dirty="0"/>
            <a:t>(</a:t>
          </a:r>
          <a:r>
            <a:rPr lang="en-US" dirty="0" err="1"/>
            <a:t>Hmielowski</a:t>
          </a:r>
          <a:r>
            <a:rPr lang="en-US" dirty="0"/>
            <a:t> et al., 2011)</a:t>
          </a:r>
        </a:p>
      </dgm:t>
    </dgm:pt>
    <dgm:pt modelId="{49A7085A-1490-4F7D-8815-48D0EA0041A5}" type="parTrans" cxnId="{49FBAA44-1853-4589-BA0F-B82026BD2E30}">
      <dgm:prSet/>
      <dgm:spPr/>
      <dgm:t>
        <a:bodyPr/>
        <a:lstStyle/>
        <a:p>
          <a:endParaRPr lang="en-US"/>
        </a:p>
      </dgm:t>
    </dgm:pt>
    <dgm:pt modelId="{BA13AC57-6563-45F3-B332-C32C4C1DA216}" type="sibTrans" cxnId="{49FBAA44-1853-4589-BA0F-B82026BD2E30}">
      <dgm:prSet/>
      <dgm:spPr/>
      <dgm:t>
        <a:bodyPr/>
        <a:lstStyle/>
        <a:p>
          <a:endParaRPr lang="en-US"/>
        </a:p>
      </dgm:t>
    </dgm:pt>
    <dgm:pt modelId="{20DB466D-10A5-4FD6-89BF-3DB4F3C10268}">
      <dgm:prSet/>
      <dgm:spPr/>
      <dgm:t>
        <a:bodyPr/>
        <a:lstStyle/>
        <a:p>
          <a:r>
            <a:rPr lang="en-US" b="1" i="1"/>
            <a:t>Elaboration </a:t>
          </a:r>
          <a:r>
            <a:rPr lang="en-US"/>
            <a:t>(Reynolds, 1997)</a:t>
          </a:r>
        </a:p>
      </dgm:t>
    </dgm:pt>
    <dgm:pt modelId="{1FD2F663-FC6C-4D4F-A9B1-2869D1A77FA4}" type="parTrans" cxnId="{ECB73B53-88AE-4E94-8A07-5C7CE3ECA907}">
      <dgm:prSet/>
      <dgm:spPr/>
      <dgm:t>
        <a:bodyPr/>
        <a:lstStyle/>
        <a:p>
          <a:endParaRPr lang="en-US"/>
        </a:p>
      </dgm:t>
    </dgm:pt>
    <dgm:pt modelId="{F4F47C1E-E3BD-410E-8013-40AF9941EFBF}" type="sibTrans" cxnId="{ECB73B53-88AE-4E94-8A07-5C7CE3ECA907}">
      <dgm:prSet/>
      <dgm:spPr/>
      <dgm:t>
        <a:bodyPr/>
        <a:lstStyle/>
        <a:p>
          <a:endParaRPr lang="en-US"/>
        </a:p>
      </dgm:t>
    </dgm:pt>
    <dgm:pt modelId="{00163491-4F66-41B0-94D2-C96B02CE13BF}">
      <dgm:prSet/>
      <dgm:spPr/>
      <dgm:t>
        <a:bodyPr/>
        <a:lstStyle/>
        <a:p>
          <a:r>
            <a:rPr lang="en-US" b="1" i="1"/>
            <a:t>Information Acquisition</a:t>
          </a:r>
          <a:endParaRPr lang="en-US"/>
        </a:p>
      </dgm:t>
    </dgm:pt>
    <dgm:pt modelId="{3EF603AA-13D8-48BA-BF80-823569D3E25E}" type="parTrans" cxnId="{481A0673-183A-4630-84B5-92F3435583AB}">
      <dgm:prSet/>
      <dgm:spPr/>
      <dgm:t>
        <a:bodyPr/>
        <a:lstStyle/>
        <a:p>
          <a:endParaRPr lang="en-US"/>
        </a:p>
      </dgm:t>
    </dgm:pt>
    <dgm:pt modelId="{4538B2E8-3CA1-45BB-AE2E-8D0BF008D071}" type="sibTrans" cxnId="{481A0673-183A-4630-84B5-92F3435583AB}">
      <dgm:prSet/>
      <dgm:spPr/>
      <dgm:t>
        <a:bodyPr/>
        <a:lstStyle/>
        <a:p>
          <a:endParaRPr lang="en-US"/>
        </a:p>
      </dgm:t>
    </dgm:pt>
    <dgm:pt modelId="{2A6DF18A-FB92-4880-8F7A-05C22D273629}">
      <dgm:prSet/>
      <dgm:spPr/>
      <dgm:t>
        <a:bodyPr/>
        <a:lstStyle/>
        <a:p>
          <a:r>
            <a:rPr lang="en-US" b="1" i="1"/>
            <a:t>Attitude Congruence</a:t>
          </a:r>
          <a:endParaRPr lang="en-US"/>
        </a:p>
      </dgm:t>
    </dgm:pt>
    <dgm:pt modelId="{39702582-7FFC-4AE0-82DD-6F14E7F6596D}" type="parTrans" cxnId="{73BB0C64-124E-4786-8E98-A6CB067C0211}">
      <dgm:prSet/>
      <dgm:spPr/>
      <dgm:t>
        <a:bodyPr/>
        <a:lstStyle/>
        <a:p>
          <a:endParaRPr lang="en-US"/>
        </a:p>
      </dgm:t>
    </dgm:pt>
    <dgm:pt modelId="{8F7B56E6-11BE-4176-861B-DFEDEE091582}" type="sibTrans" cxnId="{73BB0C64-124E-4786-8E98-A6CB067C0211}">
      <dgm:prSet/>
      <dgm:spPr/>
      <dgm:t>
        <a:bodyPr/>
        <a:lstStyle/>
        <a:p>
          <a:endParaRPr lang="en-US"/>
        </a:p>
      </dgm:t>
    </dgm:pt>
    <dgm:pt modelId="{40FE6E1B-15C0-4249-BB45-965CFDD6E312}">
      <dgm:prSet/>
      <dgm:spPr/>
      <dgm:t>
        <a:bodyPr/>
        <a:lstStyle/>
        <a:p>
          <a:r>
            <a:rPr lang="en-US" b="1" i="1" dirty="0"/>
            <a:t>H1</a:t>
          </a:r>
          <a:r>
            <a:rPr lang="en-US" i="1" dirty="0"/>
            <a:t>: Higher elaboration on messages in long-form political comedy will be associated with greater a) information acquisition (both recognition and recall) and b) attitude/message congruence.</a:t>
          </a:r>
          <a:endParaRPr lang="en-US" dirty="0"/>
        </a:p>
      </dgm:t>
    </dgm:pt>
    <dgm:pt modelId="{74417B32-D2A8-4940-8F0B-52E971986001}" type="parTrans" cxnId="{F8527486-2967-44B0-8734-1F95D2B99913}">
      <dgm:prSet/>
      <dgm:spPr/>
      <dgm:t>
        <a:bodyPr/>
        <a:lstStyle/>
        <a:p>
          <a:endParaRPr lang="en-US"/>
        </a:p>
      </dgm:t>
    </dgm:pt>
    <dgm:pt modelId="{F2AB2D09-8B82-4C47-A160-0F28449EC7C6}" type="sibTrans" cxnId="{F8527486-2967-44B0-8734-1F95D2B99913}">
      <dgm:prSet/>
      <dgm:spPr/>
      <dgm:t>
        <a:bodyPr/>
        <a:lstStyle/>
        <a:p>
          <a:endParaRPr lang="en-US"/>
        </a:p>
      </dgm:t>
    </dgm:pt>
    <dgm:pt modelId="{32E737C7-92EA-4521-A3DA-F2A4328308EA}">
      <dgm:prSet/>
      <dgm:spPr/>
      <dgm:t>
        <a:bodyPr/>
        <a:lstStyle/>
        <a:p>
          <a:r>
            <a:rPr lang="en-US" b="1" i="1"/>
            <a:t>H2</a:t>
          </a:r>
          <a:r>
            <a:rPr lang="en-US" i="1"/>
            <a:t>: Affinity for political humor will be positively associated with a) information acquisition and b) attitude/message congruence.</a:t>
          </a:r>
          <a:endParaRPr lang="en-US"/>
        </a:p>
      </dgm:t>
    </dgm:pt>
    <dgm:pt modelId="{31E53142-6BD6-4E92-876C-6A95E45AFDA8}" type="parTrans" cxnId="{2C559615-E439-4C18-BE46-20A32DDAC862}">
      <dgm:prSet/>
      <dgm:spPr/>
      <dgm:t>
        <a:bodyPr/>
        <a:lstStyle/>
        <a:p>
          <a:endParaRPr lang="en-US"/>
        </a:p>
      </dgm:t>
    </dgm:pt>
    <dgm:pt modelId="{2E2EEAD7-9812-49D0-A478-D9165BCE7195}" type="sibTrans" cxnId="{2C559615-E439-4C18-BE46-20A32DDAC862}">
      <dgm:prSet/>
      <dgm:spPr/>
      <dgm:t>
        <a:bodyPr/>
        <a:lstStyle/>
        <a:p>
          <a:endParaRPr lang="en-US"/>
        </a:p>
      </dgm:t>
    </dgm:pt>
    <dgm:pt modelId="{27D63CC6-131D-474B-BBD0-BB67DD88B7AD}">
      <dgm:prSet/>
      <dgm:spPr/>
      <dgm:t>
        <a:bodyPr/>
        <a:lstStyle/>
        <a:p>
          <a:endParaRPr lang="en-US" dirty="0"/>
        </a:p>
      </dgm:t>
    </dgm:pt>
    <dgm:pt modelId="{048E6466-9618-4929-B16E-19B9A4E153D7}" type="parTrans" cxnId="{1460B829-A857-4304-9FC2-9AA6A2F1608C}">
      <dgm:prSet/>
      <dgm:spPr/>
      <dgm:t>
        <a:bodyPr/>
        <a:lstStyle/>
        <a:p>
          <a:endParaRPr lang="en-US"/>
        </a:p>
      </dgm:t>
    </dgm:pt>
    <dgm:pt modelId="{0B5B2715-F4E4-49BE-B880-E5B90FD56B5E}" type="sibTrans" cxnId="{1460B829-A857-4304-9FC2-9AA6A2F1608C}">
      <dgm:prSet/>
      <dgm:spPr/>
      <dgm:t>
        <a:bodyPr/>
        <a:lstStyle/>
        <a:p>
          <a:endParaRPr lang="en-US"/>
        </a:p>
      </dgm:t>
    </dgm:pt>
    <dgm:pt modelId="{426E5FC0-3A48-40F0-A031-7188209D609E}">
      <dgm:prSet/>
      <dgm:spPr/>
      <dgm:t>
        <a:bodyPr/>
        <a:lstStyle/>
        <a:p>
          <a:endParaRPr lang="en-US" dirty="0"/>
        </a:p>
      </dgm:t>
    </dgm:pt>
    <dgm:pt modelId="{1874FA5D-CF62-43B5-8CA2-3F33F4A47A9F}" type="parTrans" cxnId="{EA407522-1C45-4564-948D-785932A62503}">
      <dgm:prSet/>
      <dgm:spPr/>
      <dgm:t>
        <a:bodyPr/>
        <a:lstStyle/>
        <a:p>
          <a:endParaRPr lang="en-US"/>
        </a:p>
      </dgm:t>
    </dgm:pt>
    <dgm:pt modelId="{7DD722C7-EF90-4627-8B18-8422BBB54178}" type="sibTrans" cxnId="{EA407522-1C45-4564-948D-785932A62503}">
      <dgm:prSet/>
      <dgm:spPr/>
      <dgm:t>
        <a:bodyPr/>
        <a:lstStyle/>
        <a:p>
          <a:endParaRPr lang="en-US"/>
        </a:p>
      </dgm:t>
    </dgm:pt>
    <dgm:pt modelId="{5ABC591E-FCD5-480E-9007-C613EBD8CCA6}" type="pres">
      <dgm:prSet presAssocID="{56E5411F-F2CB-4E3E-A79F-7CF3DF3A4A14}" presName="linear" presStyleCnt="0">
        <dgm:presLayoutVars>
          <dgm:animLvl val="lvl"/>
          <dgm:resizeHandles val="exact"/>
        </dgm:presLayoutVars>
      </dgm:prSet>
      <dgm:spPr/>
    </dgm:pt>
    <dgm:pt modelId="{46AB5750-AFE2-4012-95CE-371397888073}" type="pres">
      <dgm:prSet presAssocID="{303879C1-395A-43A1-AC49-EDF2BFD1D0A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6FEFE97-F4E3-4840-8ED0-7298030E798D}" type="pres">
      <dgm:prSet presAssocID="{BA13AC57-6563-45F3-B332-C32C4C1DA216}" presName="spacer" presStyleCnt="0"/>
      <dgm:spPr/>
    </dgm:pt>
    <dgm:pt modelId="{E770DFCD-7F68-40BC-9438-A66B3B0DFDE6}" type="pres">
      <dgm:prSet presAssocID="{20DB466D-10A5-4FD6-89BF-3DB4F3C1026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8AE2F51-0295-452E-8156-B15091722C2C}" type="pres">
      <dgm:prSet presAssocID="{F4F47C1E-E3BD-410E-8013-40AF9941EFBF}" presName="spacer" presStyleCnt="0"/>
      <dgm:spPr/>
    </dgm:pt>
    <dgm:pt modelId="{E563EAFD-2096-4F52-B0D9-C3638433FFAA}" type="pres">
      <dgm:prSet presAssocID="{00163491-4F66-41B0-94D2-C96B02CE13B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635B86F-37EF-4C7E-AE97-9C7D6BE1BD78}" type="pres">
      <dgm:prSet presAssocID="{4538B2E8-3CA1-45BB-AE2E-8D0BF008D071}" presName="spacer" presStyleCnt="0"/>
      <dgm:spPr/>
    </dgm:pt>
    <dgm:pt modelId="{D17B4162-C73B-4FF6-99E7-8F6C3F910D5A}" type="pres">
      <dgm:prSet presAssocID="{2A6DF18A-FB92-4880-8F7A-05C22D27362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AA9CFAD-464D-4096-818B-3760FE9174BB}" type="pres">
      <dgm:prSet presAssocID="{2A6DF18A-FB92-4880-8F7A-05C22D27362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C0AE602-7E2D-4A7F-BB3D-9BFF7A50C852}" type="presOf" srcId="{426E5FC0-3A48-40F0-A031-7188209D609E}" destId="{8AA9CFAD-464D-4096-818B-3760FE9174BB}" srcOrd="0" destOrd="0" presId="urn:microsoft.com/office/officeart/2005/8/layout/vList2"/>
    <dgm:cxn modelId="{F2027414-5601-47B8-9C11-179B5EEAADD1}" type="presOf" srcId="{303879C1-395A-43A1-AC49-EDF2BFD1D0AE}" destId="{46AB5750-AFE2-4012-95CE-371397888073}" srcOrd="0" destOrd="0" presId="urn:microsoft.com/office/officeart/2005/8/layout/vList2"/>
    <dgm:cxn modelId="{2C559615-E439-4C18-BE46-20A32DDAC862}" srcId="{2A6DF18A-FB92-4880-8F7A-05C22D273629}" destId="{32E737C7-92EA-4521-A3DA-F2A4328308EA}" srcOrd="3" destOrd="0" parTransId="{31E53142-6BD6-4E92-876C-6A95E45AFDA8}" sibTransId="{2E2EEAD7-9812-49D0-A478-D9165BCE7195}"/>
    <dgm:cxn modelId="{EA407522-1C45-4564-948D-785932A62503}" srcId="{2A6DF18A-FB92-4880-8F7A-05C22D273629}" destId="{426E5FC0-3A48-40F0-A031-7188209D609E}" srcOrd="0" destOrd="0" parTransId="{1874FA5D-CF62-43B5-8CA2-3F33F4A47A9F}" sibTransId="{7DD722C7-EF90-4627-8B18-8422BBB54178}"/>
    <dgm:cxn modelId="{1460B829-A857-4304-9FC2-9AA6A2F1608C}" srcId="{2A6DF18A-FB92-4880-8F7A-05C22D273629}" destId="{27D63CC6-131D-474B-BBD0-BB67DD88B7AD}" srcOrd="2" destOrd="0" parTransId="{048E6466-9618-4929-B16E-19B9A4E153D7}" sibTransId="{0B5B2715-F4E4-49BE-B880-E5B90FD56B5E}"/>
    <dgm:cxn modelId="{DFFF2A5F-7698-4CE7-98AC-15E113A847D9}" type="presOf" srcId="{32E737C7-92EA-4521-A3DA-F2A4328308EA}" destId="{8AA9CFAD-464D-4096-818B-3760FE9174BB}" srcOrd="0" destOrd="3" presId="urn:microsoft.com/office/officeart/2005/8/layout/vList2"/>
    <dgm:cxn modelId="{73BB0C64-124E-4786-8E98-A6CB067C0211}" srcId="{56E5411F-F2CB-4E3E-A79F-7CF3DF3A4A14}" destId="{2A6DF18A-FB92-4880-8F7A-05C22D273629}" srcOrd="3" destOrd="0" parTransId="{39702582-7FFC-4AE0-82DD-6F14E7F6596D}" sibTransId="{8F7B56E6-11BE-4176-861B-DFEDEE091582}"/>
    <dgm:cxn modelId="{49FBAA44-1853-4589-BA0F-B82026BD2E30}" srcId="{56E5411F-F2CB-4E3E-A79F-7CF3DF3A4A14}" destId="{303879C1-395A-43A1-AC49-EDF2BFD1D0AE}" srcOrd="0" destOrd="0" parTransId="{49A7085A-1490-4F7D-8815-48D0EA0041A5}" sibTransId="{BA13AC57-6563-45F3-B332-C32C4C1DA216}"/>
    <dgm:cxn modelId="{08274969-9678-4532-B152-4EC1C054EE00}" type="presOf" srcId="{40FE6E1B-15C0-4249-BB45-965CFDD6E312}" destId="{8AA9CFAD-464D-4096-818B-3760FE9174BB}" srcOrd="0" destOrd="1" presId="urn:microsoft.com/office/officeart/2005/8/layout/vList2"/>
    <dgm:cxn modelId="{630CBC72-DC25-485E-A6D2-505D32A9BA3C}" type="presOf" srcId="{27D63CC6-131D-474B-BBD0-BB67DD88B7AD}" destId="{8AA9CFAD-464D-4096-818B-3760FE9174BB}" srcOrd="0" destOrd="2" presId="urn:microsoft.com/office/officeart/2005/8/layout/vList2"/>
    <dgm:cxn modelId="{481A0673-183A-4630-84B5-92F3435583AB}" srcId="{56E5411F-F2CB-4E3E-A79F-7CF3DF3A4A14}" destId="{00163491-4F66-41B0-94D2-C96B02CE13BF}" srcOrd="2" destOrd="0" parTransId="{3EF603AA-13D8-48BA-BF80-823569D3E25E}" sibTransId="{4538B2E8-3CA1-45BB-AE2E-8D0BF008D071}"/>
    <dgm:cxn modelId="{ECB73B53-88AE-4E94-8A07-5C7CE3ECA907}" srcId="{56E5411F-F2CB-4E3E-A79F-7CF3DF3A4A14}" destId="{20DB466D-10A5-4FD6-89BF-3DB4F3C10268}" srcOrd="1" destOrd="0" parTransId="{1FD2F663-FC6C-4D4F-A9B1-2869D1A77FA4}" sibTransId="{F4F47C1E-E3BD-410E-8013-40AF9941EFBF}"/>
    <dgm:cxn modelId="{F8527486-2967-44B0-8734-1F95D2B99913}" srcId="{2A6DF18A-FB92-4880-8F7A-05C22D273629}" destId="{40FE6E1B-15C0-4249-BB45-965CFDD6E312}" srcOrd="1" destOrd="0" parTransId="{74417B32-D2A8-4940-8F0B-52E971986001}" sibTransId="{F2AB2D09-8B82-4C47-A160-0F28449EC7C6}"/>
    <dgm:cxn modelId="{44912793-705A-41A8-9C1A-A114CB9115B3}" type="presOf" srcId="{20DB466D-10A5-4FD6-89BF-3DB4F3C10268}" destId="{E770DFCD-7F68-40BC-9438-A66B3B0DFDE6}" srcOrd="0" destOrd="0" presId="urn:microsoft.com/office/officeart/2005/8/layout/vList2"/>
    <dgm:cxn modelId="{9DCCAEAE-4C6E-4169-B387-C5B51E16F334}" type="presOf" srcId="{56E5411F-F2CB-4E3E-A79F-7CF3DF3A4A14}" destId="{5ABC591E-FCD5-480E-9007-C613EBD8CCA6}" srcOrd="0" destOrd="0" presId="urn:microsoft.com/office/officeart/2005/8/layout/vList2"/>
    <dgm:cxn modelId="{BC6548F6-D72C-4612-ADB3-7F22F0E6627A}" type="presOf" srcId="{00163491-4F66-41B0-94D2-C96B02CE13BF}" destId="{E563EAFD-2096-4F52-B0D9-C3638433FFAA}" srcOrd="0" destOrd="0" presId="urn:microsoft.com/office/officeart/2005/8/layout/vList2"/>
    <dgm:cxn modelId="{2333E5FD-0D45-4259-8563-B707F87FD814}" type="presOf" srcId="{2A6DF18A-FB92-4880-8F7A-05C22D273629}" destId="{D17B4162-C73B-4FF6-99E7-8F6C3F910D5A}" srcOrd="0" destOrd="0" presId="urn:microsoft.com/office/officeart/2005/8/layout/vList2"/>
    <dgm:cxn modelId="{B7A05DA1-8491-4140-9BA0-5255651ECC7C}" type="presParOf" srcId="{5ABC591E-FCD5-480E-9007-C613EBD8CCA6}" destId="{46AB5750-AFE2-4012-95CE-371397888073}" srcOrd="0" destOrd="0" presId="urn:microsoft.com/office/officeart/2005/8/layout/vList2"/>
    <dgm:cxn modelId="{893BC76E-3AC1-4394-8C4B-DFC5809302F7}" type="presParOf" srcId="{5ABC591E-FCD5-480E-9007-C613EBD8CCA6}" destId="{A6FEFE97-F4E3-4840-8ED0-7298030E798D}" srcOrd="1" destOrd="0" presId="urn:microsoft.com/office/officeart/2005/8/layout/vList2"/>
    <dgm:cxn modelId="{46A198DE-A6DD-4F64-B04C-74E04EAC5A3E}" type="presParOf" srcId="{5ABC591E-FCD5-480E-9007-C613EBD8CCA6}" destId="{E770DFCD-7F68-40BC-9438-A66B3B0DFDE6}" srcOrd="2" destOrd="0" presId="urn:microsoft.com/office/officeart/2005/8/layout/vList2"/>
    <dgm:cxn modelId="{B12F77C0-B6ED-4EFE-A032-6C71C8C0D27E}" type="presParOf" srcId="{5ABC591E-FCD5-480E-9007-C613EBD8CCA6}" destId="{58AE2F51-0295-452E-8156-B15091722C2C}" srcOrd="3" destOrd="0" presId="urn:microsoft.com/office/officeart/2005/8/layout/vList2"/>
    <dgm:cxn modelId="{55EA4BA9-E018-4628-AF6B-75A249C4F3FA}" type="presParOf" srcId="{5ABC591E-FCD5-480E-9007-C613EBD8CCA6}" destId="{E563EAFD-2096-4F52-B0D9-C3638433FFAA}" srcOrd="4" destOrd="0" presId="urn:microsoft.com/office/officeart/2005/8/layout/vList2"/>
    <dgm:cxn modelId="{BE4D026D-133A-4FE3-96D2-03B4DDB3C5A2}" type="presParOf" srcId="{5ABC591E-FCD5-480E-9007-C613EBD8CCA6}" destId="{4635B86F-37EF-4C7E-AE97-9C7D6BE1BD78}" srcOrd="5" destOrd="0" presId="urn:microsoft.com/office/officeart/2005/8/layout/vList2"/>
    <dgm:cxn modelId="{07ACEEC6-4E71-4C94-B9D7-019DE9956A31}" type="presParOf" srcId="{5ABC591E-FCD5-480E-9007-C613EBD8CCA6}" destId="{D17B4162-C73B-4FF6-99E7-8F6C3F910D5A}" srcOrd="6" destOrd="0" presId="urn:microsoft.com/office/officeart/2005/8/layout/vList2"/>
    <dgm:cxn modelId="{BAB27DB5-7C33-42A5-BD8A-069A79601702}" type="presParOf" srcId="{5ABC591E-FCD5-480E-9007-C613EBD8CCA6}" destId="{8AA9CFAD-464D-4096-818B-3760FE9174B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A568C2-A5B1-4843-89F4-101D9D3B9219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42AC6013-8BC3-4CCA-BE8B-D1B00036FD91}">
      <dgm:prSet/>
      <dgm:spPr/>
      <dgm:t>
        <a:bodyPr/>
        <a:lstStyle/>
        <a:p>
          <a:r>
            <a:rPr lang="en-US"/>
            <a:t>Telic</a:t>
          </a:r>
        </a:p>
      </dgm:t>
    </dgm:pt>
    <dgm:pt modelId="{B65C1FB8-261D-4C1C-AF2E-FEF4B84340E3}" type="parTrans" cxnId="{9038D040-19E6-46C0-B23B-1A3E554685DB}">
      <dgm:prSet/>
      <dgm:spPr/>
      <dgm:t>
        <a:bodyPr/>
        <a:lstStyle/>
        <a:p>
          <a:endParaRPr lang="en-US"/>
        </a:p>
      </dgm:t>
    </dgm:pt>
    <dgm:pt modelId="{669B95FB-740F-45BE-BC0C-A9811F55EF4A}" type="sibTrans" cxnId="{9038D040-19E6-46C0-B23B-1A3E554685DB}">
      <dgm:prSet/>
      <dgm:spPr/>
      <dgm:t>
        <a:bodyPr/>
        <a:lstStyle/>
        <a:p>
          <a:endParaRPr lang="en-US"/>
        </a:p>
      </dgm:t>
    </dgm:pt>
    <dgm:pt modelId="{29FCA14F-F543-4C7D-B540-0E750F9F0DF0}">
      <dgm:prSet/>
      <dgm:spPr/>
      <dgm:t>
        <a:bodyPr/>
        <a:lstStyle/>
        <a:p>
          <a:r>
            <a:rPr lang="en-US"/>
            <a:t>Paratelic</a:t>
          </a:r>
        </a:p>
      </dgm:t>
    </dgm:pt>
    <dgm:pt modelId="{CF415315-2F88-4755-93FD-01708BB9037A}" type="parTrans" cxnId="{C4160208-21EC-4870-B9A7-9AB9EBF37031}">
      <dgm:prSet/>
      <dgm:spPr/>
      <dgm:t>
        <a:bodyPr/>
        <a:lstStyle/>
        <a:p>
          <a:endParaRPr lang="en-US"/>
        </a:p>
      </dgm:t>
    </dgm:pt>
    <dgm:pt modelId="{E26F3088-1B3D-4291-9C79-2A89867AA59F}" type="sibTrans" cxnId="{C4160208-21EC-4870-B9A7-9AB9EBF37031}">
      <dgm:prSet/>
      <dgm:spPr/>
      <dgm:t>
        <a:bodyPr/>
        <a:lstStyle/>
        <a:p>
          <a:endParaRPr lang="en-US"/>
        </a:p>
      </dgm:t>
    </dgm:pt>
    <dgm:pt modelId="{499BB186-F74A-47AF-846D-B6715B43AA2C}">
      <dgm:prSet/>
      <dgm:spPr/>
      <dgm:t>
        <a:bodyPr/>
        <a:lstStyle/>
        <a:p>
          <a:r>
            <a:rPr lang="en-US"/>
            <a:t>Control Group</a:t>
          </a:r>
        </a:p>
      </dgm:t>
    </dgm:pt>
    <dgm:pt modelId="{F40B5946-3568-4C2B-8E80-215ACFDEBEB2}" type="parTrans" cxnId="{04AB64BA-C355-4E61-9B56-20DD149553AF}">
      <dgm:prSet/>
      <dgm:spPr/>
      <dgm:t>
        <a:bodyPr/>
        <a:lstStyle/>
        <a:p>
          <a:endParaRPr lang="en-US"/>
        </a:p>
      </dgm:t>
    </dgm:pt>
    <dgm:pt modelId="{26FB95E9-24A3-41D1-B538-96B07CA59029}" type="sibTrans" cxnId="{04AB64BA-C355-4E61-9B56-20DD149553AF}">
      <dgm:prSet/>
      <dgm:spPr/>
      <dgm:t>
        <a:bodyPr/>
        <a:lstStyle/>
        <a:p>
          <a:endParaRPr lang="en-US"/>
        </a:p>
      </dgm:t>
    </dgm:pt>
    <dgm:pt modelId="{E6EC310D-9BF2-459E-8926-9D5FDBF11ECB}">
      <dgm:prSet/>
      <dgm:spPr/>
      <dgm:t>
        <a:bodyPr/>
        <a:lstStyle/>
        <a:p>
          <a:r>
            <a:rPr lang="en-US" b="1" i="1" dirty="0"/>
            <a:t>H3</a:t>
          </a:r>
          <a:r>
            <a:rPr lang="en-US" i="1" dirty="0"/>
            <a:t>: Telic (serious) framing will increase message elaboration.</a:t>
          </a:r>
          <a:endParaRPr lang="en-US" dirty="0"/>
        </a:p>
      </dgm:t>
    </dgm:pt>
    <dgm:pt modelId="{430CB523-C425-4A88-AC9A-A316070FB3D2}" type="parTrans" cxnId="{DDE916BA-CDBF-4542-82DA-73BF121074EA}">
      <dgm:prSet/>
      <dgm:spPr/>
      <dgm:t>
        <a:bodyPr/>
        <a:lstStyle/>
        <a:p>
          <a:endParaRPr lang="en-US"/>
        </a:p>
      </dgm:t>
    </dgm:pt>
    <dgm:pt modelId="{53DDD5FA-D626-4824-8863-1293401E6F17}" type="sibTrans" cxnId="{DDE916BA-CDBF-4542-82DA-73BF121074EA}">
      <dgm:prSet/>
      <dgm:spPr/>
      <dgm:t>
        <a:bodyPr/>
        <a:lstStyle/>
        <a:p>
          <a:endParaRPr lang="en-US"/>
        </a:p>
      </dgm:t>
    </dgm:pt>
    <dgm:pt modelId="{FD55E18B-8C4B-42ED-A1B5-9ACFE18667D9}">
      <dgm:prSet/>
      <dgm:spPr/>
      <dgm:t>
        <a:bodyPr/>
        <a:lstStyle/>
        <a:p>
          <a:r>
            <a:rPr lang="en-US" b="1" i="1"/>
            <a:t>H4</a:t>
          </a:r>
          <a:r>
            <a:rPr lang="en-US" i="1"/>
            <a:t>: Paratelic framing will decrease message elaboration among those low in affinity for political humor.</a:t>
          </a:r>
          <a:endParaRPr lang="en-US"/>
        </a:p>
      </dgm:t>
    </dgm:pt>
    <dgm:pt modelId="{333314CA-5F6C-4A65-95CD-BD2CED165A12}" type="parTrans" cxnId="{F100A5B2-DAA1-4A8F-81B0-6ADC1878CC03}">
      <dgm:prSet/>
      <dgm:spPr/>
      <dgm:t>
        <a:bodyPr/>
        <a:lstStyle/>
        <a:p>
          <a:endParaRPr lang="en-US"/>
        </a:p>
      </dgm:t>
    </dgm:pt>
    <dgm:pt modelId="{011D9457-D443-4BA9-BE73-D57DDB527594}" type="sibTrans" cxnId="{F100A5B2-DAA1-4A8F-81B0-6ADC1878CC03}">
      <dgm:prSet/>
      <dgm:spPr/>
      <dgm:t>
        <a:bodyPr/>
        <a:lstStyle/>
        <a:p>
          <a:endParaRPr lang="en-US"/>
        </a:p>
      </dgm:t>
    </dgm:pt>
    <dgm:pt modelId="{73BA404E-5DB8-400E-A897-8DB28160983C}">
      <dgm:prSet/>
      <dgm:spPr/>
      <dgm:t>
        <a:bodyPr/>
        <a:lstStyle/>
        <a:p>
          <a:endParaRPr lang="en-US" dirty="0"/>
        </a:p>
      </dgm:t>
    </dgm:pt>
    <dgm:pt modelId="{5CF9EE31-46CE-4365-BA24-8A7F3D9E14D5}" type="parTrans" cxnId="{E317C38B-A9A3-4D4E-9A6B-3078CCC45363}">
      <dgm:prSet/>
      <dgm:spPr/>
      <dgm:t>
        <a:bodyPr/>
        <a:lstStyle/>
        <a:p>
          <a:endParaRPr lang="en-US"/>
        </a:p>
      </dgm:t>
    </dgm:pt>
    <dgm:pt modelId="{0544C1FC-8A55-4B46-8AF4-593ED6931E27}" type="sibTrans" cxnId="{E317C38B-A9A3-4D4E-9A6B-3078CCC45363}">
      <dgm:prSet/>
      <dgm:spPr/>
      <dgm:t>
        <a:bodyPr/>
        <a:lstStyle/>
        <a:p>
          <a:endParaRPr lang="en-US"/>
        </a:p>
      </dgm:t>
    </dgm:pt>
    <dgm:pt modelId="{D2C8A9DB-7F1F-485C-94A5-EA7D56AD8470}" type="pres">
      <dgm:prSet presAssocID="{E3A568C2-A5B1-4843-89F4-101D9D3B9219}" presName="linear" presStyleCnt="0">
        <dgm:presLayoutVars>
          <dgm:dir/>
          <dgm:animLvl val="lvl"/>
          <dgm:resizeHandles val="exact"/>
        </dgm:presLayoutVars>
      </dgm:prSet>
      <dgm:spPr/>
    </dgm:pt>
    <dgm:pt modelId="{552E997A-D51D-48B6-81FD-D630A9AEFEEA}" type="pres">
      <dgm:prSet presAssocID="{42AC6013-8BC3-4CCA-BE8B-D1B00036FD91}" presName="parentLin" presStyleCnt="0"/>
      <dgm:spPr/>
    </dgm:pt>
    <dgm:pt modelId="{37057D6D-8573-440A-87AE-B419F402EDC9}" type="pres">
      <dgm:prSet presAssocID="{42AC6013-8BC3-4CCA-BE8B-D1B00036FD91}" presName="parentLeftMargin" presStyleLbl="node1" presStyleIdx="0" presStyleCnt="3"/>
      <dgm:spPr/>
    </dgm:pt>
    <dgm:pt modelId="{B5A65DAE-AD20-4211-8574-AFCF63688F6F}" type="pres">
      <dgm:prSet presAssocID="{42AC6013-8BC3-4CCA-BE8B-D1B00036FD9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426C7FA-53D3-454D-B0A7-FB6002C4D821}" type="pres">
      <dgm:prSet presAssocID="{42AC6013-8BC3-4CCA-BE8B-D1B00036FD91}" presName="negativeSpace" presStyleCnt="0"/>
      <dgm:spPr/>
    </dgm:pt>
    <dgm:pt modelId="{37C14A37-1BE9-4E5E-A455-F3C3554DD3D3}" type="pres">
      <dgm:prSet presAssocID="{42AC6013-8BC3-4CCA-BE8B-D1B00036FD91}" presName="childText" presStyleLbl="conFgAcc1" presStyleIdx="0" presStyleCnt="3">
        <dgm:presLayoutVars>
          <dgm:bulletEnabled val="1"/>
        </dgm:presLayoutVars>
      </dgm:prSet>
      <dgm:spPr/>
    </dgm:pt>
    <dgm:pt modelId="{887E1CF0-FB2B-4B23-B3BC-23BA97654B43}" type="pres">
      <dgm:prSet presAssocID="{669B95FB-740F-45BE-BC0C-A9811F55EF4A}" presName="spaceBetweenRectangles" presStyleCnt="0"/>
      <dgm:spPr/>
    </dgm:pt>
    <dgm:pt modelId="{57BA7F28-3566-48C9-B653-897666902724}" type="pres">
      <dgm:prSet presAssocID="{29FCA14F-F543-4C7D-B540-0E750F9F0DF0}" presName="parentLin" presStyleCnt="0"/>
      <dgm:spPr/>
    </dgm:pt>
    <dgm:pt modelId="{2EC80C76-B161-46FA-BA55-7707791B32C5}" type="pres">
      <dgm:prSet presAssocID="{29FCA14F-F543-4C7D-B540-0E750F9F0DF0}" presName="parentLeftMargin" presStyleLbl="node1" presStyleIdx="0" presStyleCnt="3"/>
      <dgm:spPr/>
    </dgm:pt>
    <dgm:pt modelId="{A0612847-3EEA-45DB-9A98-DC6D7205A55A}" type="pres">
      <dgm:prSet presAssocID="{29FCA14F-F543-4C7D-B540-0E750F9F0DF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33CE94E-07C9-4158-8BEE-6C9A38F3D758}" type="pres">
      <dgm:prSet presAssocID="{29FCA14F-F543-4C7D-B540-0E750F9F0DF0}" presName="negativeSpace" presStyleCnt="0"/>
      <dgm:spPr/>
    </dgm:pt>
    <dgm:pt modelId="{BDC85DA6-DF7B-4293-AFB1-1566F344C273}" type="pres">
      <dgm:prSet presAssocID="{29FCA14F-F543-4C7D-B540-0E750F9F0DF0}" presName="childText" presStyleLbl="conFgAcc1" presStyleIdx="1" presStyleCnt="3">
        <dgm:presLayoutVars>
          <dgm:bulletEnabled val="1"/>
        </dgm:presLayoutVars>
      </dgm:prSet>
      <dgm:spPr/>
    </dgm:pt>
    <dgm:pt modelId="{2D321A24-4CBB-46E2-8EE4-4958381DC53F}" type="pres">
      <dgm:prSet presAssocID="{E26F3088-1B3D-4291-9C79-2A89867AA59F}" presName="spaceBetweenRectangles" presStyleCnt="0"/>
      <dgm:spPr/>
    </dgm:pt>
    <dgm:pt modelId="{51AD9306-93D4-48D6-A6BE-7F7FCE47AB74}" type="pres">
      <dgm:prSet presAssocID="{499BB186-F74A-47AF-846D-B6715B43AA2C}" presName="parentLin" presStyleCnt="0"/>
      <dgm:spPr/>
    </dgm:pt>
    <dgm:pt modelId="{A0A4150D-E12B-47F1-84D8-6AE82344E910}" type="pres">
      <dgm:prSet presAssocID="{499BB186-F74A-47AF-846D-B6715B43AA2C}" presName="parentLeftMargin" presStyleLbl="node1" presStyleIdx="1" presStyleCnt="3"/>
      <dgm:spPr/>
    </dgm:pt>
    <dgm:pt modelId="{F391C719-EA83-4B7D-87D2-B22DB8F1EA7D}" type="pres">
      <dgm:prSet presAssocID="{499BB186-F74A-47AF-846D-B6715B43AA2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12395E5-3807-4D09-B8AF-A6820D56E031}" type="pres">
      <dgm:prSet presAssocID="{499BB186-F74A-47AF-846D-B6715B43AA2C}" presName="negativeSpace" presStyleCnt="0"/>
      <dgm:spPr/>
    </dgm:pt>
    <dgm:pt modelId="{B12AB9AD-FFA6-405D-8213-032698941476}" type="pres">
      <dgm:prSet presAssocID="{499BB186-F74A-47AF-846D-B6715B43AA2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4B70B01-7541-4981-9316-794352580A2E}" type="presOf" srcId="{42AC6013-8BC3-4CCA-BE8B-D1B00036FD91}" destId="{37057D6D-8573-440A-87AE-B419F402EDC9}" srcOrd="0" destOrd="0" presId="urn:microsoft.com/office/officeart/2005/8/layout/list1"/>
    <dgm:cxn modelId="{C4160208-21EC-4870-B9A7-9AB9EBF37031}" srcId="{E3A568C2-A5B1-4843-89F4-101D9D3B9219}" destId="{29FCA14F-F543-4C7D-B540-0E750F9F0DF0}" srcOrd="1" destOrd="0" parTransId="{CF415315-2F88-4755-93FD-01708BB9037A}" sibTransId="{E26F3088-1B3D-4291-9C79-2A89867AA59F}"/>
    <dgm:cxn modelId="{96BEF108-9BD7-48FF-AF22-AE9869937B7F}" type="presOf" srcId="{73BA404E-5DB8-400E-A897-8DB28160983C}" destId="{B12AB9AD-FFA6-405D-8213-032698941476}" srcOrd="0" destOrd="0" presId="urn:microsoft.com/office/officeart/2005/8/layout/list1"/>
    <dgm:cxn modelId="{94F60519-B36A-4E53-8345-5CC6388A5F37}" type="presOf" srcId="{FD55E18B-8C4B-42ED-A1B5-9ACFE18667D9}" destId="{B12AB9AD-FFA6-405D-8213-032698941476}" srcOrd="0" destOrd="2" presId="urn:microsoft.com/office/officeart/2005/8/layout/list1"/>
    <dgm:cxn modelId="{9038D040-19E6-46C0-B23B-1A3E554685DB}" srcId="{E3A568C2-A5B1-4843-89F4-101D9D3B9219}" destId="{42AC6013-8BC3-4CCA-BE8B-D1B00036FD91}" srcOrd="0" destOrd="0" parTransId="{B65C1FB8-261D-4C1C-AF2E-FEF4B84340E3}" sibTransId="{669B95FB-740F-45BE-BC0C-A9811F55EF4A}"/>
    <dgm:cxn modelId="{329D345C-36E0-4634-B5E1-0D1495C495CF}" type="presOf" srcId="{29FCA14F-F543-4C7D-B540-0E750F9F0DF0}" destId="{2EC80C76-B161-46FA-BA55-7707791B32C5}" srcOrd="0" destOrd="0" presId="urn:microsoft.com/office/officeart/2005/8/layout/list1"/>
    <dgm:cxn modelId="{2EF48B87-A14E-4BC9-8A92-438ED43FE86E}" type="presOf" srcId="{E3A568C2-A5B1-4843-89F4-101D9D3B9219}" destId="{D2C8A9DB-7F1F-485C-94A5-EA7D56AD8470}" srcOrd="0" destOrd="0" presId="urn:microsoft.com/office/officeart/2005/8/layout/list1"/>
    <dgm:cxn modelId="{E317C38B-A9A3-4D4E-9A6B-3078CCC45363}" srcId="{499BB186-F74A-47AF-846D-B6715B43AA2C}" destId="{73BA404E-5DB8-400E-A897-8DB28160983C}" srcOrd="0" destOrd="0" parTransId="{5CF9EE31-46CE-4365-BA24-8A7F3D9E14D5}" sibTransId="{0544C1FC-8A55-4B46-8AF4-593ED6931E27}"/>
    <dgm:cxn modelId="{73E2C8A3-F9F0-48C9-AF3F-642A0307A2BF}" type="presOf" srcId="{29FCA14F-F543-4C7D-B540-0E750F9F0DF0}" destId="{A0612847-3EEA-45DB-9A98-DC6D7205A55A}" srcOrd="1" destOrd="0" presId="urn:microsoft.com/office/officeart/2005/8/layout/list1"/>
    <dgm:cxn modelId="{63159BAB-3894-4117-B8D4-FA7AFE18E7B4}" type="presOf" srcId="{42AC6013-8BC3-4CCA-BE8B-D1B00036FD91}" destId="{B5A65DAE-AD20-4211-8574-AFCF63688F6F}" srcOrd="1" destOrd="0" presId="urn:microsoft.com/office/officeart/2005/8/layout/list1"/>
    <dgm:cxn modelId="{F100A5B2-DAA1-4A8F-81B0-6ADC1878CC03}" srcId="{499BB186-F74A-47AF-846D-B6715B43AA2C}" destId="{FD55E18B-8C4B-42ED-A1B5-9ACFE18667D9}" srcOrd="2" destOrd="0" parTransId="{333314CA-5F6C-4A65-95CD-BD2CED165A12}" sibTransId="{011D9457-D443-4BA9-BE73-D57DDB527594}"/>
    <dgm:cxn modelId="{DDE916BA-CDBF-4542-82DA-73BF121074EA}" srcId="{499BB186-F74A-47AF-846D-B6715B43AA2C}" destId="{E6EC310D-9BF2-459E-8926-9D5FDBF11ECB}" srcOrd="1" destOrd="0" parTransId="{430CB523-C425-4A88-AC9A-A316070FB3D2}" sibTransId="{53DDD5FA-D626-4824-8863-1293401E6F17}"/>
    <dgm:cxn modelId="{04AB64BA-C355-4E61-9B56-20DD149553AF}" srcId="{E3A568C2-A5B1-4843-89F4-101D9D3B9219}" destId="{499BB186-F74A-47AF-846D-B6715B43AA2C}" srcOrd="2" destOrd="0" parTransId="{F40B5946-3568-4C2B-8E80-215ACFDEBEB2}" sibTransId="{26FB95E9-24A3-41D1-B538-96B07CA59029}"/>
    <dgm:cxn modelId="{F56DD4CE-F886-41D5-AEEB-BE67446E2D4A}" type="presOf" srcId="{499BB186-F74A-47AF-846D-B6715B43AA2C}" destId="{F391C719-EA83-4B7D-87D2-B22DB8F1EA7D}" srcOrd="1" destOrd="0" presId="urn:microsoft.com/office/officeart/2005/8/layout/list1"/>
    <dgm:cxn modelId="{F2A48AF2-3937-4A25-AE01-E27D7272C304}" type="presOf" srcId="{499BB186-F74A-47AF-846D-B6715B43AA2C}" destId="{A0A4150D-E12B-47F1-84D8-6AE82344E910}" srcOrd="0" destOrd="0" presId="urn:microsoft.com/office/officeart/2005/8/layout/list1"/>
    <dgm:cxn modelId="{E290FFFF-C5AE-4277-B0F2-A3FADF75E019}" type="presOf" srcId="{E6EC310D-9BF2-459E-8926-9D5FDBF11ECB}" destId="{B12AB9AD-FFA6-405D-8213-032698941476}" srcOrd="0" destOrd="1" presId="urn:microsoft.com/office/officeart/2005/8/layout/list1"/>
    <dgm:cxn modelId="{DE805B84-0A71-43ED-8484-3AC3A04C9E4E}" type="presParOf" srcId="{D2C8A9DB-7F1F-485C-94A5-EA7D56AD8470}" destId="{552E997A-D51D-48B6-81FD-D630A9AEFEEA}" srcOrd="0" destOrd="0" presId="urn:microsoft.com/office/officeart/2005/8/layout/list1"/>
    <dgm:cxn modelId="{371504D3-18F4-4003-82A8-45CF9505F911}" type="presParOf" srcId="{552E997A-D51D-48B6-81FD-D630A9AEFEEA}" destId="{37057D6D-8573-440A-87AE-B419F402EDC9}" srcOrd="0" destOrd="0" presId="urn:microsoft.com/office/officeart/2005/8/layout/list1"/>
    <dgm:cxn modelId="{05AF07D7-17DF-4922-8F02-B012B5632902}" type="presParOf" srcId="{552E997A-D51D-48B6-81FD-D630A9AEFEEA}" destId="{B5A65DAE-AD20-4211-8574-AFCF63688F6F}" srcOrd="1" destOrd="0" presId="urn:microsoft.com/office/officeart/2005/8/layout/list1"/>
    <dgm:cxn modelId="{BA820B4F-00C3-4BD0-B653-BD7A062B25B5}" type="presParOf" srcId="{D2C8A9DB-7F1F-485C-94A5-EA7D56AD8470}" destId="{F426C7FA-53D3-454D-B0A7-FB6002C4D821}" srcOrd="1" destOrd="0" presId="urn:microsoft.com/office/officeart/2005/8/layout/list1"/>
    <dgm:cxn modelId="{8772AA49-3D02-4B28-8975-F29776233C46}" type="presParOf" srcId="{D2C8A9DB-7F1F-485C-94A5-EA7D56AD8470}" destId="{37C14A37-1BE9-4E5E-A455-F3C3554DD3D3}" srcOrd="2" destOrd="0" presId="urn:microsoft.com/office/officeart/2005/8/layout/list1"/>
    <dgm:cxn modelId="{B619D776-7EA6-4DA2-9BC8-7F8029E9EF6C}" type="presParOf" srcId="{D2C8A9DB-7F1F-485C-94A5-EA7D56AD8470}" destId="{887E1CF0-FB2B-4B23-B3BC-23BA97654B43}" srcOrd="3" destOrd="0" presId="urn:microsoft.com/office/officeart/2005/8/layout/list1"/>
    <dgm:cxn modelId="{EE4115EB-5B31-4E20-96E8-69428D423769}" type="presParOf" srcId="{D2C8A9DB-7F1F-485C-94A5-EA7D56AD8470}" destId="{57BA7F28-3566-48C9-B653-897666902724}" srcOrd="4" destOrd="0" presId="urn:microsoft.com/office/officeart/2005/8/layout/list1"/>
    <dgm:cxn modelId="{3B32D9EC-9886-4F92-BEFE-7A41FB7B597E}" type="presParOf" srcId="{57BA7F28-3566-48C9-B653-897666902724}" destId="{2EC80C76-B161-46FA-BA55-7707791B32C5}" srcOrd="0" destOrd="0" presId="urn:microsoft.com/office/officeart/2005/8/layout/list1"/>
    <dgm:cxn modelId="{DC6232B1-0FC8-4B56-BF92-CC92205160EB}" type="presParOf" srcId="{57BA7F28-3566-48C9-B653-897666902724}" destId="{A0612847-3EEA-45DB-9A98-DC6D7205A55A}" srcOrd="1" destOrd="0" presId="urn:microsoft.com/office/officeart/2005/8/layout/list1"/>
    <dgm:cxn modelId="{00186A5F-3792-464D-B7B8-942186D201D3}" type="presParOf" srcId="{D2C8A9DB-7F1F-485C-94A5-EA7D56AD8470}" destId="{333CE94E-07C9-4158-8BEE-6C9A38F3D758}" srcOrd="5" destOrd="0" presId="urn:microsoft.com/office/officeart/2005/8/layout/list1"/>
    <dgm:cxn modelId="{4D95B127-F8DD-4959-BD63-E88C56B6A84C}" type="presParOf" srcId="{D2C8A9DB-7F1F-485C-94A5-EA7D56AD8470}" destId="{BDC85DA6-DF7B-4293-AFB1-1566F344C273}" srcOrd="6" destOrd="0" presId="urn:microsoft.com/office/officeart/2005/8/layout/list1"/>
    <dgm:cxn modelId="{6DDB0958-D5F8-4D93-AAE8-BBE19C1F389E}" type="presParOf" srcId="{D2C8A9DB-7F1F-485C-94A5-EA7D56AD8470}" destId="{2D321A24-4CBB-46E2-8EE4-4958381DC53F}" srcOrd="7" destOrd="0" presId="urn:microsoft.com/office/officeart/2005/8/layout/list1"/>
    <dgm:cxn modelId="{32FAA2DC-5555-4A40-B7C8-4B0A8426708E}" type="presParOf" srcId="{D2C8A9DB-7F1F-485C-94A5-EA7D56AD8470}" destId="{51AD9306-93D4-48D6-A6BE-7F7FCE47AB74}" srcOrd="8" destOrd="0" presId="urn:microsoft.com/office/officeart/2005/8/layout/list1"/>
    <dgm:cxn modelId="{947712B9-800F-419F-87AB-3DB2A020E082}" type="presParOf" srcId="{51AD9306-93D4-48D6-A6BE-7F7FCE47AB74}" destId="{A0A4150D-E12B-47F1-84D8-6AE82344E910}" srcOrd="0" destOrd="0" presId="urn:microsoft.com/office/officeart/2005/8/layout/list1"/>
    <dgm:cxn modelId="{9D1A5AD5-60AF-4498-A2C0-E44C7D1CD06D}" type="presParOf" srcId="{51AD9306-93D4-48D6-A6BE-7F7FCE47AB74}" destId="{F391C719-EA83-4B7D-87D2-B22DB8F1EA7D}" srcOrd="1" destOrd="0" presId="urn:microsoft.com/office/officeart/2005/8/layout/list1"/>
    <dgm:cxn modelId="{230BC622-250A-4965-B863-474610CCAC5A}" type="presParOf" srcId="{D2C8A9DB-7F1F-485C-94A5-EA7D56AD8470}" destId="{212395E5-3807-4D09-B8AF-A6820D56E031}" srcOrd="9" destOrd="0" presId="urn:microsoft.com/office/officeart/2005/8/layout/list1"/>
    <dgm:cxn modelId="{D32D4D17-5ADB-4B48-B3AE-C0F94D279F95}" type="presParOf" srcId="{D2C8A9DB-7F1F-485C-94A5-EA7D56AD8470}" destId="{B12AB9AD-FFA6-405D-8213-03269894147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D58A07-A077-4480-BC25-BFB2DA4FB44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9053A77-455B-45D4-8708-AF8D44F13C38}">
      <dgm:prSet/>
      <dgm:spPr/>
      <dgm:t>
        <a:bodyPr/>
        <a:lstStyle/>
        <a:p>
          <a:r>
            <a:rPr lang="en-US"/>
            <a:t>Randomized study</a:t>
          </a:r>
        </a:p>
      </dgm:t>
    </dgm:pt>
    <dgm:pt modelId="{62A78275-8F02-4FD3-894E-F668D3CB9651}" type="parTrans" cxnId="{9694E03F-BD34-446E-A502-DB4F52521A18}">
      <dgm:prSet/>
      <dgm:spPr/>
      <dgm:t>
        <a:bodyPr/>
        <a:lstStyle/>
        <a:p>
          <a:endParaRPr lang="en-US"/>
        </a:p>
      </dgm:t>
    </dgm:pt>
    <dgm:pt modelId="{D8A202D5-6CE3-48CE-B75D-8EB46D5CC4CE}" type="sibTrans" cxnId="{9694E03F-BD34-446E-A502-DB4F52521A18}">
      <dgm:prSet/>
      <dgm:spPr/>
      <dgm:t>
        <a:bodyPr/>
        <a:lstStyle/>
        <a:p>
          <a:endParaRPr lang="en-US"/>
        </a:p>
      </dgm:t>
    </dgm:pt>
    <dgm:pt modelId="{834C7C0F-CF10-427F-8FA6-754798674428}">
      <dgm:prSet/>
      <dgm:spPr/>
      <dgm:t>
        <a:bodyPr/>
        <a:lstStyle/>
        <a:p>
          <a:r>
            <a:rPr lang="en-US"/>
            <a:t>179 Midwestern Communication/Journalism students</a:t>
          </a:r>
        </a:p>
      </dgm:t>
    </dgm:pt>
    <dgm:pt modelId="{86A00879-EF43-4C1E-8312-310685FF9A66}" type="parTrans" cxnId="{FADA674D-EB52-45C5-AC51-4D4D68B2501E}">
      <dgm:prSet/>
      <dgm:spPr/>
      <dgm:t>
        <a:bodyPr/>
        <a:lstStyle/>
        <a:p>
          <a:endParaRPr lang="en-US"/>
        </a:p>
      </dgm:t>
    </dgm:pt>
    <dgm:pt modelId="{401AA5BB-BC76-452D-9E6A-A1D1E3721205}" type="sibTrans" cxnId="{FADA674D-EB52-45C5-AC51-4D4D68B2501E}">
      <dgm:prSet/>
      <dgm:spPr/>
      <dgm:t>
        <a:bodyPr/>
        <a:lstStyle/>
        <a:p>
          <a:endParaRPr lang="en-US"/>
        </a:p>
      </dgm:t>
    </dgm:pt>
    <dgm:pt modelId="{4FD3E79E-B4DD-4788-9205-B8067E8A0CCA}">
      <dgm:prSet/>
      <dgm:spPr/>
      <dgm:t>
        <a:bodyPr/>
        <a:lstStyle/>
        <a:p>
          <a:r>
            <a:rPr lang="en-US"/>
            <a:t>Average age 19.8</a:t>
          </a:r>
        </a:p>
      </dgm:t>
    </dgm:pt>
    <dgm:pt modelId="{CBDEE4C2-00AE-4649-9A33-286A610B2584}" type="parTrans" cxnId="{4C18146C-EEBA-4E21-A96F-A0F3D98D12CB}">
      <dgm:prSet/>
      <dgm:spPr/>
      <dgm:t>
        <a:bodyPr/>
        <a:lstStyle/>
        <a:p>
          <a:endParaRPr lang="en-US"/>
        </a:p>
      </dgm:t>
    </dgm:pt>
    <dgm:pt modelId="{FA7162DE-1ACC-4198-8D7C-B332FF38F920}" type="sibTrans" cxnId="{4C18146C-EEBA-4E21-A96F-A0F3D98D12CB}">
      <dgm:prSet/>
      <dgm:spPr/>
      <dgm:t>
        <a:bodyPr/>
        <a:lstStyle/>
        <a:p>
          <a:endParaRPr lang="en-US"/>
        </a:p>
      </dgm:t>
    </dgm:pt>
    <dgm:pt modelId="{38A4CA74-B6B4-46FD-A988-862F14DF2ECA}">
      <dgm:prSet/>
      <dgm:spPr/>
      <dgm:t>
        <a:bodyPr/>
        <a:lstStyle/>
        <a:p>
          <a:r>
            <a:rPr lang="en-US" dirty="0"/>
            <a:t>102 females 77 males</a:t>
          </a:r>
        </a:p>
      </dgm:t>
    </dgm:pt>
    <dgm:pt modelId="{E175B1C2-828B-4841-8FDF-CDCE9F3CC7BB}" type="parTrans" cxnId="{DFF2D0C2-B5E3-43D7-9CA2-A706C40CF40A}">
      <dgm:prSet/>
      <dgm:spPr/>
      <dgm:t>
        <a:bodyPr/>
        <a:lstStyle/>
        <a:p>
          <a:endParaRPr lang="en-US"/>
        </a:p>
      </dgm:t>
    </dgm:pt>
    <dgm:pt modelId="{13C7230D-210A-4BB2-A065-6902898F522B}" type="sibTrans" cxnId="{DFF2D0C2-B5E3-43D7-9CA2-A706C40CF40A}">
      <dgm:prSet/>
      <dgm:spPr/>
      <dgm:t>
        <a:bodyPr/>
        <a:lstStyle/>
        <a:p>
          <a:endParaRPr lang="en-US"/>
        </a:p>
      </dgm:t>
    </dgm:pt>
    <dgm:pt modelId="{CA957316-3EED-4692-90EA-2A7B90A99D1F}">
      <dgm:prSet/>
      <dgm:spPr/>
      <dgm:t>
        <a:bodyPr/>
        <a:lstStyle/>
        <a:p>
          <a:r>
            <a:rPr lang="en-US"/>
            <a:t>Predominantly white</a:t>
          </a:r>
        </a:p>
      </dgm:t>
    </dgm:pt>
    <dgm:pt modelId="{482A2E78-61BF-4FC4-B237-AA46A91D51FE}" type="parTrans" cxnId="{CE04E3BA-70B4-4F7B-B059-A20C455C7FDE}">
      <dgm:prSet/>
      <dgm:spPr/>
      <dgm:t>
        <a:bodyPr/>
        <a:lstStyle/>
        <a:p>
          <a:endParaRPr lang="en-US"/>
        </a:p>
      </dgm:t>
    </dgm:pt>
    <dgm:pt modelId="{172AEA61-15F5-4457-8C6D-231AD172A971}" type="sibTrans" cxnId="{CE04E3BA-70B4-4F7B-B059-A20C455C7FDE}">
      <dgm:prSet/>
      <dgm:spPr/>
      <dgm:t>
        <a:bodyPr/>
        <a:lstStyle/>
        <a:p>
          <a:endParaRPr lang="en-US"/>
        </a:p>
      </dgm:t>
    </dgm:pt>
    <dgm:pt modelId="{120BD4DE-FA31-4ED2-A526-E2A1A8B28B71}">
      <dgm:prSet/>
      <dgm:spPr/>
      <dgm:t>
        <a:bodyPr/>
        <a:lstStyle/>
        <a:p>
          <a:r>
            <a:rPr lang="en-US"/>
            <a:t>39.1% (n = 70) Democrat </a:t>
          </a:r>
        </a:p>
      </dgm:t>
    </dgm:pt>
    <dgm:pt modelId="{194DDB38-FC3E-4B04-B33A-32B5AAB9B59E}" type="parTrans" cxnId="{875128E1-03BB-472F-A119-7901BF8B9626}">
      <dgm:prSet/>
      <dgm:spPr/>
      <dgm:t>
        <a:bodyPr/>
        <a:lstStyle/>
        <a:p>
          <a:endParaRPr lang="en-US"/>
        </a:p>
      </dgm:t>
    </dgm:pt>
    <dgm:pt modelId="{FE04704D-B45D-43F0-8033-F7CD1C37139B}" type="sibTrans" cxnId="{875128E1-03BB-472F-A119-7901BF8B9626}">
      <dgm:prSet/>
      <dgm:spPr/>
      <dgm:t>
        <a:bodyPr/>
        <a:lstStyle/>
        <a:p>
          <a:endParaRPr lang="en-US"/>
        </a:p>
      </dgm:t>
    </dgm:pt>
    <dgm:pt modelId="{ECE9397B-C4A0-411B-AD51-7AB1EB933F9B}">
      <dgm:prSet/>
      <dgm:spPr/>
      <dgm:t>
        <a:bodyPr/>
        <a:lstStyle/>
        <a:p>
          <a:r>
            <a:rPr lang="en-US"/>
            <a:t>40.6% (n = 73) Republican</a:t>
          </a:r>
        </a:p>
      </dgm:t>
    </dgm:pt>
    <dgm:pt modelId="{47D5E00E-D7C2-4E8B-B911-0F20FA316A06}" type="parTrans" cxnId="{C3382822-D01B-46AF-A971-BC2ED7C1D01B}">
      <dgm:prSet/>
      <dgm:spPr/>
      <dgm:t>
        <a:bodyPr/>
        <a:lstStyle/>
        <a:p>
          <a:endParaRPr lang="en-US"/>
        </a:p>
      </dgm:t>
    </dgm:pt>
    <dgm:pt modelId="{B68C58FF-EF6D-4FE5-B2AE-7096ED885E5D}" type="sibTrans" cxnId="{C3382822-D01B-46AF-A971-BC2ED7C1D01B}">
      <dgm:prSet/>
      <dgm:spPr/>
      <dgm:t>
        <a:bodyPr/>
        <a:lstStyle/>
        <a:p>
          <a:endParaRPr lang="en-US"/>
        </a:p>
      </dgm:t>
    </dgm:pt>
    <dgm:pt modelId="{5BC99533-5CD6-4984-8725-C451F1BAAFBB}" type="pres">
      <dgm:prSet presAssocID="{83D58A07-A077-4480-BC25-BFB2DA4FB446}" presName="vert0" presStyleCnt="0">
        <dgm:presLayoutVars>
          <dgm:dir/>
          <dgm:animOne val="branch"/>
          <dgm:animLvl val="lvl"/>
        </dgm:presLayoutVars>
      </dgm:prSet>
      <dgm:spPr/>
    </dgm:pt>
    <dgm:pt modelId="{E233C9E5-C78E-4E3C-BE06-E2C8F8B2E99F}" type="pres">
      <dgm:prSet presAssocID="{F9053A77-455B-45D4-8708-AF8D44F13C38}" presName="thickLine" presStyleLbl="alignNode1" presStyleIdx="0" presStyleCnt="7"/>
      <dgm:spPr/>
    </dgm:pt>
    <dgm:pt modelId="{39DD77BC-66A1-4F98-8CCA-A5C9D0CF9D2E}" type="pres">
      <dgm:prSet presAssocID="{F9053A77-455B-45D4-8708-AF8D44F13C38}" presName="horz1" presStyleCnt="0"/>
      <dgm:spPr/>
    </dgm:pt>
    <dgm:pt modelId="{B4799BF1-9FE1-413F-8E2B-036B3F464E34}" type="pres">
      <dgm:prSet presAssocID="{F9053A77-455B-45D4-8708-AF8D44F13C38}" presName="tx1" presStyleLbl="revTx" presStyleIdx="0" presStyleCnt="7"/>
      <dgm:spPr/>
    </dgm:pt>
    <dgm:pt modelId="{E9D41AD6-AEAA-4A6E-B930-B133B04930AB}" type="pres">
      <dgm:prSet presAssocID="{F9053A77-455B-45D4-8708-AF8D44F13C38}" presName="vert1" presStyleCnt="0"/>
      <dgm:spPr/>
    </dgm:pt>
    <dgm:pt modelId="{6F04A0FF-9843-4225-A479-6761C423319D}" type="pres">
      <dgm:prSet presAssocID="{834C7C0F-CF10-427F-8FA6-754798674428}" presName="thickLine" presStyleLbl="alignNode1" presStyleIdx="1" presStyleCnt="7"/>
      <dgm:spPr/>
    </dgm:pt>
    <dgm:pt modelId="{003400E0-B629-4FA9-AE65-37A127BD432C}" type="pres">
      <dgm:prSet presAssocID="{834C7C0F-CF10-427F-8FA6-754798674428}" presName="horz1" presStyleCnt="0"/>
      <dgm:spPr/>
    </dgm:pt>
    <dgm:pt modelId="{A19CA2F3-4932-4909-AA33-489FF6D156A0}" type="pres">
      <dgm:prSet presAssocID="{834C7C0F-CF10-427F-8FA6-754798674428}" presName="tx1" presStyleLbl="revTx" presStyleIdx="1" presStyleCnt="7"/>
      <dgm:spPr/>
    </dgm:pt>
    <dgm:pt modelId="{2C8A55F3-5655-4428-AD3E-63D3447B75C5}" type="pres">
      <dgm:prSet presAssocID="{834C7C0F-CF10-427F-8FA6-754798674428}" presName="vert1" presStyleCnt="0"/>
      <dgm:spPr/>
    </dgm:pt>
    <dgm:pt modelId="{C4E100DC-EB9E-4B0A-B4AB-38D64F1ED797}" type="pres">
      <dgm:prSet presAssocID="{4FD3E79E-B4DD-4788-9205-B8067E8A0CCA}" presName="thickLine" presStyleLbl="alignNode1" presStyleIdx="2" presStyleCnt="7"/>
      <dgm:spPr/>
    </dgm:pt>
    <dgm:pt modelId="{22391751-555F-43EB-A7FF-E88510968225}" type="pres">
      <dgm:prSet presAssocID="{4FD3E79E-B4DD-4788-9205-B8067E8A0CCA}" presName="horz1" presStyleCnt="0"/>
      <dgm:spPr/>
    </dgm:pt>
    <dgm:pt modelId="{5895B57F-7EE5-4C13-9BE6-EE4EFD53D717}" type="pres">
      <dgm:prSet presAssocID="{4FD3E79E-B4DD-4788-9205-B8067E8A0CCA}" presName="tx1" presStyleLbl="revTx" presStyleIdx="2" presStyleCnt="7"/>
      <dgm:spPr/>
    </dgm:pt>
    <dgm:pt modelId="{AACB5D3F-B064-4F2D-88BE-CD69282A4139}" type="pres">
      <dgm:prSet presAssocID="{4FD3E79E-B4DD-4788-9205-B8067E8A0CCA}" presName="vert1" presStyleCnt="0"/>
      <dgm:spPr/>
    </dgm:pt>
    <dgm:pt modelId="{DA8724F8-6C31-4695-AD40-6B05F502E7D5}" type="pres">
      <dgm:prSet presAssocID="{38A4CA74-B6B4-46FD-A988-862F14DF2ECA}" presName="thickLine" presStyleLbl="alignNode1" presStyleIdx="3" presStyleCnt="7"/>
      <dgm:spPr/>
    </dgm:pt>
    <dgm:pt modelId="{9C6396F4-0A28-4DFE-88AC-5B0BFB6993D8}" type="pres">
      <dgm:prSet presAssocID="{38A4CA74-B6B4-46FD-A988-862F14DF2ECA}" presName="horz1" presStyleCnt="0"/>
      <dgm:spPr/>
    </dgm:pt>
    <dgm:pt modelId="{22BE1F8D-EC46-44D0-89EA-CEA4D67C5204}" type="pres">
      <dgm:prSet presAssocID="{38A4CA74-B6B4-46FD-A988-862F14DF2ECA}" presName="tx1" presStyleLbl="revTx" presStyleIdx="3" presStyleCnt="7"/>
      <dgm:spPr/>
    </dgm:pt>
    <dgm:pt modelId="{FE6926B9-2CCB-4E9C-94D0-AA3230D3C86C}" type="pres">
      <dgm:prSet presAssocID="{38A4CA74-B6B4-46FD-A988-862F14DF2ECA}" presName="vert1" presStyleCnt="0"/>
      <dgm:spPr/>
    </dgm:pt>
    <dgm:pt modelId="{83CB1B21-A119-4E25-BD35-01FBB2BB2625}" type="pres">
      <dgm:prSet presAssocID="{CA957316-3EED-4692-90EA-2A7B90A99D1F}" presName="thickLine" presStyleLbl="alignNode1" presStyleIdx="4" presStyleCnt="7"/>
      <dgm:spPr/>
    </dgm:pt>
    <dgm:pt modelId="{9A4A2C99-0C89-4F79-91A2-7DB0C2EDF00D}" type="pres">
      <dgm:prSet presAssocID="{CA957316-3EED-4692-90EA-2A7B90A99D1F}" presName="horz1" presStyleCnt="0"/>
      <dgm:spPr/>
    </dgm:pt>
    <dgm:pt modelId="{9921B602-AD35-4974-8768-27C7B25B35BC}" type="pres">
      <dgm:prSet presAssocID="{CA957316-3EED-4692-90EA-2A7B90A99D1F}" presName="tx1" presStyleLbl="revTx" presStyleIdx="4" presStyleCnt="7"/>
      <dgm:spPr/>
    </dgm:pt>
    <dgm:pt modelId="{74A6A865-1D1D-40B3-A6E8-A53A8A7A50FF}" type="pres">
      <dgm:prSet presAssocID="{CA957316-3EED-4692-90EA-2A7B90A99D1F}" presName="vert1" presStyleCnt="0"/>
      <dgm:spPr/>
    </dgm:pt>
    <dgm:pt modelId="{CB33A436-89B1-4613-B6FD-C100E8C98E5D}" type="pres">
      <dgm:prSet presAssocID="{120BD4DE-FA31-4ED2-A526-E2A1A8B28B71}" presName="thickLine" presStyleLbl="alignNode1" presStyleIdx="5" presStyleCnt="7"/>
      <dgm:spPr/>
    </dgm:pt>
    <dgm:pt modelId="{83F043C3-6C7E-48DB-AC89-617C7630E171}" type="pres">
      <dgm:prSet presAssocID="{120BD4DE-FA31-4ED2-A526-E2A1A8B28B71}" presName="horz1" presStyleCnt="0"/>
      <dgm:spPr/>
    </dgm:pt>
    <dgm:pt modelId="{78CBB4DE-FE4B-4012-9F02-9A3042A95D4D}" type="pres">
      <dgm:prSet presAssocID="{120BD4DE-FA31-4ED2-A526-E2A1A8B28B71}" presName="tx1" presStyleLbl="revTx" presStyleIdx="5" presStyleCnt="7"/>
      <dgm:spPr/>
    </dgm:pt>
    <dgm:pt modelId="{810AC0B5-9185-4F8C-B2D8-1DD4285D0F57}" type="pres">
      <dgm:prSet presAssocID="{120BD4DE-FA31-4ED2-A526-E2A1A8B28B71}" presName="vert1" presStyleCnt="0"/>
      <dgm:spPr/>
    </dgm:pt>
    <dgm:pt modelId="{2E2BEE1D-297C-4A12-A031-AF5BBA13BDA8}" type="pres">
      <dgm:prSet presAssocID="{ECE9397B-C4A0-411B-AD51-7AB1EB933F9B}" presName="thickLine" presStyleLbl="alignNode1" presStyleIdx="6" presStyleCnt="7"/>
      <dgm:spPr/>
    </dgm:pt>
    <dgm:pt modelId="{BB08CA11-5E04-431D-9A8B-1A19774C5CFA}" type="pres">
      <dgm:prSet presAssocID="{ECE9397B-C4A0-411B-AD51-7AB1EB933F9B}" presName="horz1" presStyleCnt="0"/>
      <dgm:spPr/>
    </dgm:pt>
    <dgm:pt modelId="{5C8FA18A-A9DE-4935-BC77-A18B4761C2E8}" type="pres">
      <dgm:prSet presAssocID="{ECE9397B-C4A0-411B-AD51-7AB1EB933F9B}" presName="tx1" presStyleLbl="revTx" presStyleIdx="6" presStyleCnt="7"/>
      <dgm:spPr/>
    </dgm:pt>
    <dgm:pt modelId="{52884DD7-5A26-4D70-994A-7D216EE0BA8E}" type="pres">
      <dgm:prSet presAssocID="{ECE9397B-C4A0-411B-AD51-7AB1EB933F9B}" presName="vert1" presStyleCnt="0"/>
      <dgm:spPr/>
    </dgm:pt>
  </dgm:ptLst>
  <dgm:cxnLst>
    <dgm:cxn modelId="{5E902A0A-EA32-4929-BDE3-33465BE52627}" type="presOf" srcId="{CA957316-3EED-4692-90EA-2A7B90A99D1F}" destId="{9921B602-AD35-4974-8768-27C7B25B35BC}" srcOrd="0" destOrd="0" presId="urn:microsoft.com/office/officeart/2008/layout/LinedList"/>
    <dgm:cxn modelId="{C3382822-D01B-46AF-A971-BC2ED7C1D01B}" srcId="{83D58A07-A077-4480-BC25-BFB2DA4FB446}" destId="{ECE9397B-C4A0-411B-AD51-7AB1EB933F9B}" srcOrd="6" destOrd="0" parTransId="{47D5E00E-D7C2-4E8B-B911-0F20FA316A06}" sibTransId="{B68C58FF-EF6D-4FE5-B2AE-7096ED885E5D}"/>
    <dgm:cxn modelId="{9694E03F-BD34-446E-A502-DB4F52521A18}" srcId="{83D58A07-A077-4480-BC25-BFB2DA4FB446}" destId="{F9053A77-455B-45D4-8708-AF8D44F13C38}" srcOrd="0" destOrd="0" parTransId="{62A78275-8F02-4FD3-894E-F668D3CB9651}" sibTransId="{D8A202D5-6CE3-48CE-B75D-8EB46D5CC4CE}"/>
    <dgm:cxn modelId="{5E6AEA64-7A78-433D-A2D3-469808C275E8}" type="presOf" srcId="{ECE9397B-C4A0-411B-AD51-7AB1EB933F9B}" destId="{5C8FA18A-A9DE-4935-BC77-A18B4761C2E8}" srcOrd="0" destOrd="0" presId="urn:microsoft.com/office/officeart/2008/layout/LinedList"/>
    <dgm:cxn modelId="{4C18146C-EEBA-4E21-A96F-A0F3D98D12CB}" srcId="{83D58A07-A077-4480-BC25-BFB2DA4FB446}" destId="{4FD3E79E-B4DD-4788-9205-B8067E8A0CCA}" srcOrd="2" destOrd="0" parTransId="{CBDEE4C2-00AE-4649-9A33-286A610B2584}" sibTransId="{FA7162DE-1ACC-4198-8D7C-B332FF38F920}"/>
    <dgm:cxn modelId="{FADA674D-EB52-45C5-AC51-4D4D68B2501E}" srcId="{83D58A07-A077-4480-BC25-BFB2DA4FB446}" destId="{834C7C0F-CF10-427F-8FA6-754798674428}" srcOrd="1" destOrd="0" parTransId="{86A00879-EF43-4C1E-8312-310685FF9A66}" sibTransId="{401AA5BB-BC76-452D-9E6A-A1D1E3721205}"/>
    <dgm:cxn modelId="{A1ABEE4E-1540-4C4F-8A63-418DA2E0A75B}" type="presOf" srcId="{4FD3E79E-B4DD-4788-9205-B8067E8A0CCA}" destId="{5895B57F-7EE5-4C13-9BE6-EE4EFD53D717}" srcOrd="0" destOrd="0" presId="urn:microsoft.com/office/officeart/2008/layout/LinedList"/>
    <dgm:cxn modelId="{8EF7AFAD-56EB-4BAF-A0C4-6758623EC184}" type="presOf" srcId="{83D58A07-A077-4480-BC25-BFB2DA4FB446}" destId="{5BC99533-5CD6-4984-8725-C451F1BAAFBB}" srcOrd="0" destOrd="0" presId="urn:microsoft.com/office/officeart/2008/layout/LinedList"/>
    <dgm:cxn modelId="{CE04E3BA-70B4-4F7B-B059-A20C455C7FDE}" srcId="{83D58A07-A077-4480-BC25-BFB2DA4FB446}" destId="{CA957316-3EED-4692-90EA-2A7B90A99D1F}" srcOrd="4" destOrd="0" parTransId="{482A2E78-61BF-4FC4-B237-AA46A91D51FE}" sibTransId="{172AEA61-15F5-4457-8C6D-231AD172A971}"/>
    <dgm:cxn modelId="{16012DBB-8AC6-48EF-B412-9720113A2E29}" type="presOf" srcId="{120BD4DE-FA31-4ED2-A526-E2A1A8B28B71}" destId="{78CBB4DE-FE4B-4012-9F02-9A3042A95D4D}" srcOrd="0" destOrd="0" presId="urn:microsoft.com/office/officeart/2008/layout/LinedList"/>
    <dgm:cxn modelId="{1B4DA3C2-D5C2-4676-B65B-3936194E6CBA}" type="presOf" srcId="{F9053A77-455B-45D4-8708-AF8D44F13C38}" destId="{B4799BF1-9FE1-413F-8E2B-036B3F464E34}" srcOrd="0" destOrd="0" presId="urn:microsoft.com/office/officeart/2008/layout/LinedList"/>
    <dgm:cxn modelId="{DFF2D0C2-B5E3-43D7-9CA2-A706C40CF40A}" srcId="{83D58A07-A077-4480-BC25-BFB2DA4FB446}" destId="{38A4CA74-B6B4-46FD-A988-862F14DF2ECA}" srcOrd="3" destOrd="0" parTransId="{E175B1C2-828B-4841-8FDF-CDCE9F3CC7BB}" sibTransId="{13C7230D-210A-4BB2-A065-6902898F522B}"/>
    <dgm:cxn modelId="{AB2420CD-1B6E-4FF3-B0A4-A1A93F7B10F2}" type="presOf" srcId="{834C7C0F-CF10-427F-8FA6-754798674428}" destId="{A19CA2F3-4932-4909-AA33-489FF6D156A0}" srcOrd="0" destOrd="0" presId="urn:microsoft.com/office/officeart/2008/layout/LinedList"/>
    <dgm:cxn modelId="{FA520BD6-9508-431E-879C-D55150AF39F6}" type="presOf" srcId="{38A4CA74-B6B4-46FD-A988-862F14DF2ECA}" destId="{22BE1F8D-EC46-44D0-89EA-CEA4D67C5204}" srcOrd="0" destOrd="0" presId="urn:microsoft.com/office/officeart/2008/layout/LinedList"/>
    <dgm:cxn modelId="{875128E1-03BB-472F-A119-7901BF8B9626}" srcId="{83D58A07-A077-4480-BC25-BFB2DA4FB446}" destId="{120BD4DE-FA31-4ED2-A526-E2A1A8B28B71}" srcOrd="5" destOrd="0" parTransId="{194DDB38-FC3E-4B04-B33A-32B5AAB9B59E}" sibTransId="{FE04704D-B45D-43F0-8033-F7CD1C37139B}"/>
    <dgm:cxn modelId="{823FDDE9-83B7-422A-83AE-44FF94F83BE6}" type="presParOf" srcId="{5BC99533-5CD6-4984-8725-C451F1BAAFBB}" destId="{E233C9E5-C78E-4E3C-BE06-E2C8F8B2E99F}" srcOrd="0" destOrd="0" presId="urn:microsoft.com/office/officeart/2008/layout/LinedList"/>
    <dgm:cxn modelId="{169A92A5-11F9-4AA6-BF20-B9BA784B33E1}" type="presParOf" srcId="{5BC99533-5CD6-4984-8725-C451F1BAAFBB}" destId="{39DD77BC-66A1-4F98-8CCA-A5C9D0CF9D2E}" srcOrd="1" destOrd="0" presId="urn:microsoft.com/office/officeart/2008/layout/LinedList"/>
    <dgm:cxn modelId="{B91D1D38-A20E-48CB-BE45-D5B43422768C}" type="presParOf" srcId="{39DD77BC-66A1-4F98-8CCA-A5C9D0CF9D2E}" destId="{B4799BF1-9FE1-413F-8E2B-036B3F464E34}" srcOrd="0" destOrd="0" presId="urn:microsoft.com/office/officeart/2008/layout/LinedList"/>
    <dgm:cxn modelId="{1F63F733-3A54-4CEE-8B18-108A2EC0DF63}" type="presParOf" srcId="{39DD77BC-66A1-4F98-8CCA-A5C9D0CF9D2E}" destId="{E9D41AD6-AEAA-4A6E-B930-B133B04930AB}" srcOrd="1" destOrd="0" presId="urn:microsoft.com/office/officeart/2008/layout/LinedList"/>
    <dgm:cxn modelId="{0E068DF1-047B-4EB7-8478-6BB794C2C596}" type="presParOf" srcId="{5BC99533-5CD6-4984-8725-C451F1BAAFBB}" destId="{6F04A0FF-9843-4225-A479-6761C423319D}" srcOrd="2" destOrd="0" presId="urn:microsoft.com/office/officeart/2008/layout/LinedList"/>
    <dgm:cxn modelId="{80AAB0BC-DC72-4262-B8C5-CF79D07197B2}" type="presParOf" srcId="{5BC99533-5CD6-4984-8725-C451F1BAAFBB}" destId="{003400E0-B629-4FA9-AE65-37A127BD432C}" srcOrd="3" destOrd="0" presId="urn:microsoft.com/office/officeart/2008/layout/LinedList"/>
    <dgm:cxn modelId="{A96CCF68-4F45-4EB1-8B6D-91954F903C4C}" type="presParOf" srcId="{003400E0-B629-4FA9-AE65-37A127BD432C}" destId="{A19CA2F3-4932-4909-AA33-489FF6D156A0}" srcOrd="0" destOrd="0" presId="urn:microsoft.com/office/officeart/2008/layout/LinedList"/>
    <dgm:cxn modelId="{F38A81AF-A84F-4A17-997C-456E4BDA9936}" type="presParOf" srcId="{003400E0-B629-4FA9-AE65-37A127BD432C}" destId="{2C8A55F3-5655-4428-AD3E-63D3447B75C5}" srcOrd="1" destOrd="0" presId="urn:microsoft.com/office/officeart/2008/layout/LinedList"/>
    <dgm:cxn modelId="{CC119A69-3953-40C7-918B-C279B12EF3B9}" type="presParOf" srcId="{5BC99533-5CD6-4984-8725-C451F1BAAFBB}" destId="{C4E100DC-EB9E-4B0A-B4AB-38D64F1ED797}" srcOrd="4" destOrd="0" presId="urn:microsoft.com/office/officeart/2008/layout/LinedList"/>
    <dgm:cxn modelId="{9875AA64-05FC-4B88-BFA5-D86CCAA6E2AE}" type="presParOf" srcId="{5BC99533-5CD6-4984-8725-C451F1BAAFBB}" destId="{22391751-555F-43EB-A7FF-E88510968225}" srcOrd="5" destOrd="0" presId="urn:microsoft.com/office/officeart/2008/layout/LinedList"/>
    <dgm:cxn modelId="{4988A687-A2B6-4DFF-AC8E-59BCB0DDBA22}" type="presParOf" srcId="{22391751-555F-43EB-A7FF-E88510968225}" destId="{5895B57F-7EE5-4C13-9BE6-EE4EFD53D717}" srcOrd="0" destOrd="0" presId="urn:microsoft.com/office/officeart/2008/layout/LinedList"/>
    <dgm:cxn modelId="{3699FB84-7E50-4C79-BEFC-691D4A0B0CB0}" type="presParOf" srcId="{22391751-555F-43EB-A7FF-E88510968225}" destId="{AACB5D3F-B064-4F2D-88BE-CD69282A4139}" srcOrd="1" destOrd="0" presId="urn:microsoft.com/office/officeart/2008/layout/LinedList"/>
    <dgm:cxn modelId="{AA96D2EF-2208-4256-BBD9-371DCCBD36A4}" type="presParOf" srcId="{5BC99533-5CD6-4984-8725-C451F1BAAFBB}" destId="{DA8724F8-6C31-4695-AD40-6B05F502E7D5}" srcOrd="6" destOrd="0" presId="urn:microsoft.com/office/officeart/2008/layout/LinedList"/>
    <dgm:cxn modelId="{B8FA4FED-2CA1-4E87-93F4-B3BED22CDD30}" type="presParOf" srcId="{5BC99533-5CD6-4984-8725-C451F1BAAFBB}" destId="{9C6396F4-0A28-4DFE-88AC-5B0BFB6993D8}" srcOrd="7" destOrd="0" presId="urn:microsoft.com/office/officeart/2008/layout/LinedList"/>
    <dgm:cxn modelId="{C39AC65B-C17F-4BA8-816C-58336A71D6CB}" type="presParOf" srcId="{9C6396F4-0A28-4DFE-88AC-5B0BFB6993D8}" destId="{22BE1F8D-EC46-44D0-89EA-CEA4D67C5204}" srcOrd="0" destOrd="0" presId="urn:microsoft.com/office/officeart/2008/layout/LinedList"/>
    <dgm:cxn modelId="{042E2C3B-F201-4295-8DD4-724AB2A221ED}" type="presParOf" srcId="{9C6396F4-0A28-4DFE-88AC-5B0BFB6993D8}" destId="{FE6926B9-2CCB-4E9C-94D0-AA3230D3C86C}" srcOrd="1" destOrd="0" presId="urn:microsoft.com/office/officeart/2008/layout/LinedList"/>
    <dgm:cxn modelId="{B85CFDCA-3127-44A1-9C09-B9973F590EB8}" type="presParOf" srcId="{5BC99533-5CD6-4984-8725-C451F1BAAFBB}" destId="{83CB1B21-A119-4E25-BD35-01FBB2BB2625}" srcOrd="8" destOrd="0" presId="urn:microsoft.com/office/officeart/2008/layout/LinedList"/>
    <dgm:cxn modelId="{BC1B7CEF-DCB8-4724-83A5-72F598AE221F}" type="presParOf" srcId="{5BC99533-5CD6-4984-8725-C451F1BAAFBB}" destId="{9A4A2C99-0C89-4F79-91A2-7DB0C2EDF00D}" srcOrd="9" destOrd="0" presId="urn:microsoft.com/office/officeart/2008/layout/LinedList"/>
    <dgm:cxn modelId="{8B4EFD04-617D-4321-A399-320EED381B6D}" type="presParOf" srcId="{9A4A2C99-0C89-4F79-91A2-7DB0C2EDF00D}" destId="{9921B602-AD35-4974-8768-27C7B25B35BC}" srcOrd="0" destOrd="0" presId="urn:microsoft.com/office/officeart/2008/layout/LinedList"/>
    <dgm:cxn modelId="{E4FC79DD-BF90-48A0-B835-DE2CD3E9C31E}" type="presParOf" srcId="{9A4A2C99-0C89-4F79-91A2-7DB0C2EDF00D}" destId="{74A6A865-1D1D-40B3-A6E8-A53A8A7A50FF}" srcOrd="1" destOrd="0" presId="urn:microsoft.com/office/officeart/2008/layout/LinedList"/>
    <dgm:cxn modelId="{6EACEA37-99B7-4154-9962-3876A0E9FCC3}" type="presParOf" srcId="{5BC99533-5CD6-4984-8725-C451F1BAAFBB}" destId="{CB33A436-89B1-4613-B6FD-C100E8C98E5D}" srcOrd="10" destOrd="0" presId="urn:microsoft.com/office/officeart/2008/layout/LinedList"/>
    <dgm:cxn modelId="{13088B96-9E13-4FF4-BB37-ECE3712D4D0C}" type="presParOf" srcId="{5BC99533-5CD6-4984-8725-C451F1BAAFBB}" destId="{83F043C3-6C7E-48DB-AC89-617C7630E171}" srcOrd="11" destOrd="0" presId="urn:microsoft.com/office/officeart/2008/layout/LinedList"/>
    <dgm:cxn modelId="{02E2D386-1930-4B3C-9A9F-D9E4DAA08CA5}" type="presParOf" srcId="{83F043C3-6C7E-48DB-AC89-617C7630E171}" destId="{78CBB4DE-FE4B-4012-9F02-9A3042A95D4D}" srcOrd="0" destOrd="0" presId="urn:microsoft.com/office/officeart/2008/layout/LinedList"/>
    <dgm:cxn modelId="{BA75FFCA-CFB4-4204-94ED-C249885FA64A}" type="presParOf" srcId="{83F043C3-6C7E-48DB-AC89-617C7630E171}" destId="{810AC0B5-9185-4F8C-B2D8-1DD4285D0F57}" srcOrd="1" destOrd="0" presId="urn:microsoft.com/office/officeart/2008/layout/LinedList"/>
    <dgm:cxn modelId="{6CE3C19C-626E-45AC-BE80-B97C1CC9962A}" type="presParOf" srcId="{5BC99533-5CD6-4984-8725-C451F1BAAFBB}" destId="{2E2BEE1D-297C-4A12-A031-AF5BBA13BDA8}" srcOrd="12" destOrd="0" presId="urn:microsoft.com/office/officeart/2008/layout/LinedList"/>
    <dgm:cxn modelId="{72F271C5-5960-47FD-BB42-852C03912583}" type="presParOf" srcId="{5BC99533-5CD6-4984-8725-C451F1BAAFBB}" destId="{BB08CA11-5E04-431D-9A8B-1A19774C5CFA}" srcOrd="13" destOrd="0" presId="urn:microsoft.com/office/officeart/2008/layout/LinedList"/>
    <dgm:cxn modelId="{709187BE-B08D-475C-9A89-5279C027AE6F}" type="presParOf" srcId="{BB08CA11-5E04-431D-9A8B-1A19774C5CFA}" destId="{5C8FA18A-A9DE-4935-BC77-A18B4761C2E8}" srcOrd="0" destOrd="0" presId="urn:microsoft.com/office/officeart/2008/layout/LinedList"/>
    <dgm:cxn modelId="{98D42536-9876-40E9-A41F-9B6FFC818889}" type="presParOf" srcId="{BB08CA11-5E04-431D-9A8B-1A19774C5CFA}" destId="{52884DD7-5A26-4D70-994A-7D216EE0BA8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5ADDC7-32BC-431C-8DAA-F8804CE698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958136E-AFA8-42B7-922E-EA9E915FCE0D}">
      <dgm:prSet/>
      <dgm:spPr/>
      <dgm:t>
        <a:bodyPr/>
        <a:lstStyle/>
        <a:p>
          <a:r>
            <a:rPr lang="en-US" dirty="0"/>
            <a:t>Analyzed using Cronbach’s alpha using Maximum Likelihood (ML) model in program </a:t>
          </a:r>
          <a:r>
            <a:rPr lang="en-US" dirty="0" err="1"/>
            <a:t>Lavaan</a:t>
          </a:r>
          <a:r>
            <a:rPr lang="en-US" dirty="0"/>
            <a:t> (Jennings et al., 2019)</a:t>
          </a:r>
        </a:p>
      </dgm:t>
    </dgm:pt>
    <dgm:pt modelId="{2D93E5BB-B8EF-45E4-82CA-B4E428780F8C}" type="parTrans" cxnId="{4994D9DD-0B00-46BD-89D3-0E902DA2765B}">
      <dgm:prSet/>
      <dgm:spPr/>
      <dgm:t>
        <a:bodyPr/>
        <a:lstStyle/>
        <a:p>
          <a:endParaRPr lang="en-US"/>
        </a:p>
      </dgm:t>
    </dgm:pt>
    <dgm:pt modelId="{ED77FCA0-EDA9-4E41-9775-3C6425DA1469}" type="sibTrans" cxnId="{4994D9DD-0B00-46BD-89D3-0E902DA2765B}">
      <dgm:prSet/>
      <dgm:spPr/>
      <dgm:t>
        <a:bodyPr/>
        <a:lstStyle/>
        <a:p>
          <a:endParaRPr lang="en-US"/>
        </a:p>
      </dgm:t>
    </dgm:pt>
    <dgm:pt modelId="{0EEB4589-B8EB-4E8C-A355-6992F49D7934}">
      <dgm:prSet/>
      <dgm:spPr/>
      <dgm:t>
        <a:bodyPr/>
        <a:lstStyle/>
        <a:p>
          <a:r>
            <a:rPr lang="en-US"/>
            <a:t>Affinity for Political Humor (</a:t>
          </a:r>
          <a:r>
            <a:rPr lang="el-GR"/>
            <a:t>α = .92</a:t>
          </a:r>
          <a:r>
            <a:rPr lang="en-US"/>
            <a:t>)</a:t>
          </a:r>
        </a:p>
      </dgm:t>
    </dgm:pt>
    <dgm:pt modelId="{5379DF0A-7580-41CE-968E-74EB71457D96}" type="parTrans" cxnId="{B6294F34-5B90-46C8-BEC2-8A783B74AA96}">
      <dgm:prSet/>
      <dgm:spPr/>
      <dgm:t>
        <a:bodyPr/>
        <a:lstStyle/>
        <a:p>
          <a:endParaRPr lang="en-US"/>
        </a:p>
      </dgm:t>
    </dgm:pt>
    <dgm:pt modelId="{E31338A2-DAEB-4C83-8AD7-C1CC1E76F003}" type="sibTrans" cxnId="{B6294F34-5B90-46C8-BEC2-8A783B74AA96}">
      <dgm:prSet/>
      <dgm:spPr/>
      <dgm:t>
        <a:bodyPr/>
        <a:lstStyle/>
        <a:p>
          <a:endParaRPr lang="en-US"/>
        </a:p>
      </dgm:t>
    </dgm:pt>
    <dgm:pt modelId="{13E7A6D1-731C-4BFC-B9DF-9790D1969A4A}">
      <dgm:prSet/>
      <dgm:spPr/>
      <dgm:t>
        <a:bodyPr/>
        <a:lstStyle/>
        <a:p>
          <a:r>
            <a:rPr lang="en-US"/>
            <a:t>Elaboration (</a:t>
          </a:r>
          <a:r>
            <a:rPr lang="el-GR"/>
            <a:t>α = .9</a:t>
          </a:r>
          <a:r>
            <a:rPr lang="en-US"/>
            <a:t>1)</a:t>
          </a:r>
        </a:p>
      </dgm:t>
    </dgm:pt>
    <dgm:pt modelId="{5046FB67-014D-4EA6-82FE-E6D8E03D552B}" type="parTrans" cxnId="{4F79C20F-E5B6-4E28-9E7E-9228639FC2FB}">
      <dgm:prSet/>
      <dgm:spPr/>
      <dgm:t>
        <a:bodyPr/>
        <a:lstStyle/>
        <a:p>
          <a:endParaRPr lang="en-US"/>
        </a:p>
      </dgm:t>
    </dgm:pt>
    <dgm:pt modelId="{3B165BD3-E33A-49EC-8F75-66366ED414A4}" type="sibTrans" cxnId="{4F79C20F-E5B6-4E28-9E7E-9228639FC2FB}">
      <dgm:prSet/>
      <dgm:spPr/>
      <dgm:t>
        <a:bodyPr/>
        <a:lstStyle/>
        <a:p>
          <a:endParaRPr lang="en-US"/>
        </a:p>
      </dgm:t>
    </dgm:pt>
    <dgm:pt modelId="{2AFB5518-D260-4EDC-944B-2DD66AF77941}">
      <dgm:prSet/>
      <dgm:spPr/>
      <dgm:t>
        <a:bodyPr/>
        <a:lstStyle/>
        <a:p>
          <a:r>
            <a:rPr lang="en-US"/>
            <a:t>Information Acquisition (analyzed separately – no</a:t>
          </a:r>
          <a:r>
            <a:rPr lang="el-GR" b="0" i="0" baseline="0"/>
            <a:t> α</a:t>
          </a:r>
          <a:r>
            <a:rPr lang="en-US" b="0" i="0" baseline="0"/>
            <a:t>)</a:t>
          </a:r>
          <a:endParaRPr lang="en-US"/>
        </a:p>
      </dgm:t>
    </dgm:pt>
    <dgm:pt modelId="{FAF672EA-F597-475C-923A-624521DB9E86}" type="parTrans" cxnId="{0B8781C8-5A5E-4153-B2F9-A00EC07DBEE5}">
      <dgm:prSet/>
      <dgm:spPr/>
      <dgm:t>
        <a:bodyPr/>
        <a:lstStyle/>
        <a:p>
          <a:endParaRPr lang="en-US"/>
        </a:p>
      </dgm:t>
    </dgm:pt>
    <dgm:pt modelId="{8AF2EFB6-8FE7-4361-A9A1-08A7E236B21D}" type="sibTrans" cxnId="{0B8781C8-5A5E-4153-B2F9-A00EC07DBEE5}">
      <dgm:prSet/>
      <dgm:spPr/>
      <dgm:t>
        <a:bodyPr/>
        <a:lstStyle/>
        <a:p>
          <a:endParaRPr lang="en-US"/>
        </a:p>
      </dgm:t>
    </dgm:pt>
    <dgm:pt modelId="{7866CCE2-7AA2-4629-BEE9-A291493976DC}">
      <dgm:prSet/>
      <dgm:spPr/>
      <dgm:t>
        <a:bodyPr/>
        <a:lstStyle/>
        <a:p>
          <a:r>
            <a:rPr lang="en-US"/>
            <a:t>Attitude Congruence (</a:t>
          </a:r>
          <a:r>
            <a:rPr lang="el-GR" b="0" i="0" baseline="0"/>
            <a:t>α = .</a:t>
          </a:r>
          <a:r>
            <a:rPr lang="en-US" b="0" i="0" baseline="0"/>
            <a:t>78)</a:t>
          </a:r>
          <a:endParaRPr lang="en-US"/>
        </a:p>
      </dgm:t>
    </dgm:pt>
    <dgm:pt modelId="{1B4D2E58-EDA0-4137-B18F-EE801E7F84F7}" type="parTrans" cxnId="{DA456E79-EC50-4614-8A18-9C9351064062}">
      <dgm:prSet/>
      <dgm:spPr/>
      <dgm:t>
        <a:bodyPr/>
        <a:lstStyle/>
        <a:p>
          <a:endParaRPr lang="en-US"/>
        </a:p>
      </dgm:t>
    </dgm:pt>
    <dgm:pt modelId="{B2E7A784-7F16-4EF9-BA2A-01DF007471E3}" type="sibTrans" cxnId="{DA456E79-EC50-4614-8A18-9C9351064062}">
      <dgm:prSet/>
      <dgm:spPr/>
      <dgm:t>
        <a:bodyPr/>
        <a:lstStyle/>
        <a:p>
          <a:endParaRPr lang="en-US"/>
        </a:p>
      </dgm:t>
    </dgm:pt>
    <dgm:pt modelId="{929D8F11-83D0-4CEE-AE49-83361E1B64F9}">
      <dgm:prSet/>
      <dgm:spPr/>
      <dgm:t>
        <a:bodyPr/>
        <a:lstStyle/>
        <a:p>
          <a:r>
            <a:rPr lang="en-US"/>
            <a:t>Hypotheses</a:t>
          </a:r>
        </a:p>
      </dgm:t>
    </dgm:pt>
    <dgm:pt modelId="{A48EBA91-0855-451A-AA98-B74E33B94047}" type="parTrans" cxnId="{C30D7E04-68B8-42E4-8BCD-ECB377692212}">
      <dgm:prSet/>
      <dgm:spPr/>
      <dgm:t>
        <a:bodyPr/>
        <a:lstStyle/>
        <a:p>
          <a:endParaRPr lang="en-US"/>
        </a:p>
      </dgm:t>
    </dgm:pt>
    <dgm:pt modelId="{6DFC8A8D-2C4E-4789-BBA8-4DD64C8C9A52}" type="sibTrans" cxnId="{C30D7E04-68B8-42E4-8BCD-ECB377692212}">
      <dgm:prSet/>
      <dgm:spPr/>
      <dgm:t>
        <a:bodyPr/>
        <a:lstStyle/>
        <a:p>
          <a:endParaRPr lang="en-US"/>
        </a:p>
      </dgm:t>
    </dgm:pt>
    <dgm:pt modelId="{0EADBB8A-51FE-4CFE-AAFA-C8CA81CE9FB0}">
      <dgm:prSet/>
      <dgm:spPr/>
      <dgm:t>
        <a:bodyPr/>
        <a:lstStyle/>
        <a:p>
          <a:r>
            <a:rPr lang="en-US"/>
            <a:t>Consistent with H1</a:t>
          </a:r>
        </a:p>
      </dgm:t>
    </dgm:pt>
    <dgm:pt modelId="{81D8F4EF-50D7-4CED-9EE1-99C0382990C8}" type="parTrans" cxnId="{144096D6-7F36-4337-94DC-32DB9D476231}">
      <dgm:prSet/>
      <dgm:spPr/>
      <dgm:t>
        <a:bodyPr/>
        <a:lstStyle/>
        <a:p>
          <a:endParaRPr lang="en-US"/>
        </a:p>
      </dgm:t>
    </dgm:pt>
    <dgm:pt modelId="{45F96A75-AE15-4872-B4C1-B26E518A127A}" type="sibTrans" cxnId="{144096D6-7F36-4337-94DC-32DB9D476231}">
      <dgm:prSet/>
      <dgm:spPr/>
      <dgm:t>
        <a:bodyPr/>
        <a:lstStyle/>
        <a:p>
          <a:endParaRPr lang="en-US"/>
        </a:p>
      </dgm:t>
    </dgm:pt>
    <dgm:pt modelId="{99973818-280F-427B-8E08-6B62151C2BDA}">
      <dgm:prSet/>
      <dgm:spPr/>
      <dgm:t>
        <a:bodyPr/>
        <a:lstStyle/>
        <a:p>
          <a:r>
            <a:rPr lang="en-US"/>
            <a:t>Inconsistent with H2</a:t>
          </a:r>
        </a:p>
      </dgm:t>
    </dgm:pt>
    <dgm:pt modelId="{538BCC50-EC45-4A49-8AFF-A18943914255}" type="parTrans" cxnId="{51C2C4B9-9166-4499-A355-49492D4B9561}">
      <dgm:prSet/>
      <dgm:spPr/>
      <dgm:t>
        <a:bodyPr/>
        <a:lstStyle/>
        <a:p>
          <a:endParaRPr lang="en-US"/>
        </a:p>
      </dgm:t>
    </dgm:pt>
    <dgm:pt modelId="{EA209456-298F-4B5E-BA6A-0A2DA175460A}" type="sibTrans" cxnId="{51C2C4B9-9166-4499-A355-49492D4B9561}">
      <dgm:prSet/>
      <dgm:spPr/>
      <dgm:t>
        <a:bodyPr/>
        <a:lstStyle/>
        <a:p>
          <a:endParaRPr lang="en-US"/>
        </a:p>
      </dgm:t>
    </dgm:pt>
    <dgm:pt modelId="{709678F0-84B5-42B4-9EFE-19D3846294AD}">
      <dgm:prSet/>
      <dgm:spPr/>
      <dgm:t>
        <a:bodyPr/>
        <a:lstStyle/>
        <a:p>
          <a:r>
            <a:rPr lang="en-US"/>
            <a:t>Contrary to H3</a:t>
          </a:r>
        </a:p>
      </dgm:t>
    </dgm:pt>
    <dgm:pt modelId="{1BCD8EC0-4EEF-4594-B5BA-A3A02E08A676}" type="parTrans" cxnId="{EDBE87A3-D219-47F4-95F8-9C64F27C1F77}">
      <dgm:prSet/>
      <dgm:spPr/>
      <dgm:t>
        <a:bodyPr/>
        <a:lstStyle/>
        <a:p>
          <a:endParaRPr lang="en-US"/>
        </a:p>
      </dgm:t>
    </dgm:pt>
    <dgm:pt modelId="{509482E2-5289-44F6-AEB1-FB496D7E3E8E}" type="sibTrans" cxnId="{EDBE87A3-D219-47F4-95F8-9C64F27C1F77}">
      <dgm:prSet/>
      <dgm:spPr/>
      <dgm:t>
        <a:bodyPr/>
        <a:lstStyle/>
        <a:p>
          <a:endParaRPr lang="en-US"/>
        </a:p>
      </dgm:t>
    </dgm:pt>
    <dgm:pt modelId="{5AC4B202-331C-496C-BF4A-A319A34E1404}">
      <dgm:prSet/>
      <dgm:spPr/>
      <dgm:t>
        <a:bodyPr/>
        <a:lstStyle/>
        <a:p>
          <a:r>
            <a:rPr lang="en-US"/>
            <a:t>Consistent with H4</a:t>
          </a:r>
        </a:p>
      </dgm:t>
    </dgm:pt>
    <dgm:pt modelId="{AA181837-2ECD-494E-B6C8-76442C29FE7B}" type="parTrans" cxnId="{AB1C13ED-F9B2-4562-9815-A9656ECB02CC}">
      <dgm:prSet/>
      <dgm:spPr/>
      <dgm:t>
        <a:bodyPr/>
        <a:lstStyle/>
        <a:p>
          <a:endParaRPr lang="en-US"/>
        </a:p>
      </dgm:t>
    </dgm:pt>
    <dgm:pt modelId="{623C6BB4-397F-4795-843D-FDA89BE8E8C2}" type="sibTrans" cxnId="{AB1C13ED-F9B2-4562-9815-A9656ECB02CC}">
      <dgm:prSet/>
      <dgm:spPr/>
      <dgm:t>
        <a:bodyPr/>
        <a:lstStyle/>
        <a:p>
          <a:endParaRPr lang="en-US"/>
        </a:p>
      </dgm:t>
    </dgm:pt>
    <dgm:pt modelId="{16DE63F9-3BFF-4F9C-B0C8-F9EEB13C523E}" type="pres">
      <dgm:prSet presAssocID="{285ADDC7-32BC-431C-8DAA-F8804CE698E3}" presName="linear" presStyleCnt="0">
        <dgm:presLayoutVars>
          <dgm:animLvl val="lvl"/>
          <dgm:resizeHandles val="exact"/>
        </dgm:presLayoutVars>
      </dgm:prSet>
      <dgm:spPr/>
    </dgm:pt>
    <dgm:pt modelId="{DB307EA8-1498-4073-ABC9-A7E1E1339D8D}" type="pres">
      <dgm:prSet presAssocID="{4958136E-AFA8-42B7-922E-EA9E915FCE0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0743D92-515A-4812-8A91-031523FD9991}" type="pres">
      <dgm:prSet presAssocID="{4958136E-AFA8-42B7-922E-EA9E915FCE0D}" presName="childText" presStyleLbl="revTx" presStyleIdx="0" presStyleCnt="2">
        <dgm:presLayoutVars>
          <dgm:bulletEnabled val="1"/>
        </dgm:presLayoutVars>
      </dgm:prSet>
      <dgm:spPr/>
    </dgm:pt>
    <dgm:pt modelId="{39FC70DA-C6F8-4302-83B9-09DB7BB49E2D}" type="pres">
      <dgm:prSet presAssocID="{929D8F11-83D0-4CEE-AE49-83361E1B64F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3540D2A-385B-43BF-AAB0-35ECC85B5CB2}" type="pres">
      <dgm:prSet presAssocID="{929D8F11-83D0-4CEE-AE49-83361E1B64F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30D7E04-68B8-42E4-8BCD-ECB377692212}" srcId="{285ADDC7-32BC-431C-8DAA-F8804CE698E3}" destId="{929D8F11-83D0-4CEE-AE49-83361E1B64F9}" srcOrd="1" destOrd="0" parTransId="{A48EBA91-0855-451A-AA98-B74E33B94047}" sibTransId="{6DFC8A8D-2C4E-4789-BBA8-4DD64C8C9A52}"/>
    <dgm:cxn modelId="{4F79C20F-E5B6-4E28-9E7E-9228639FC2FB}" srcId="{4958136E-AFA8-42B7-922E-EA9E915FCE0D}" destId="{13E7A6D1-731C-4BFC-B9DF-9790D1969A4A}" srcOrd="1" destOrd="0" parTransId="{5046FB67-014D-4EA6-82FE-E6D8E03D552B}" sibTransId="{3B165BD3-E33A-49EC-8F75-66366ED414A4}"/>
    <dgm:cxn modelId="{186BD319-E871-42B7-B31D-99C9D6FDB120}" type="presOf" srcId="{709678F0-84B5-42B4-9EFE-19D3846294AD}" destId="{93540D2A-385B-43BF-AAB0-35ECC85B5CB2}" srcOrd="0" destOrd="2" presId="urn:microsoft.com/office/officeart/2005/8/layout/vList2"/>
    <dgm:cxn modelId="{B6294F34-5B90-46C8-BEC2-8A783B74AA96}" srcId="{4958136E-AFA8-42B7-922E-EA9E915FCE0D}" destId="{0EEB4589-B8EB-4E8C-A355-6992F49D7934}" srcOrd="0" destOrd="0" parTransId="{5379DF0A-7580-41CE-968E-74EB71457D96}" sibTransId="{E31338A2-DAEB-4C83-8AD7-C1CC1E76F003}"/>
    <dgm:cxn modelId="{579EA234-EC8B-4891-AE6F-2EE91973A735}" type="presOf" srcId="{99973818-280F-427B-8E08-6B62151C2BDA}" destId="{93540D2A-385B-43BF-AAB0-35ECC85B5CB2}" srcOrd="0" destOrd="1" presId="urn:microsoft.com/office/officeart/2005/8/layout/vList2"/>
    <dgm:cxn modelId="{078A226E-1AB4-41E0-A9BA-F03D7D803BB8}" type="presOf" srcId="{285ADDC7-32BC-431C-8DAA-F8804CE698E3}" destId="{16DE63F9-3BFF-4F9C-B0C8-F9EEB13C523E}" srcOrd="0" destOrd="0" presId="urn:microsoft.com/office/officeart/2005/8/layout/vList2"/>
    <dgm:cxn modelId="{C76AD64F-DB78-4A66-8536-3F1F814B08BD}" type="presOf" srcId="{7866CCE2-7AA2-4629-BEE9-A291493976DC}" destId="{10743D92-515A-4812-8A91-031523FD9991}" srcOrd="0" destOrd="3" presId="urn:microsoft.com/office/officeart/2005/8/layout/vList2"/>
    <dgm:cxn modelId="{DD563572-37A1-473B-A007-A3DFB84C3619}" type="presOf" srcId="{929D8F11-83D0-4CEE-AE49-83361E1B64F9}" destId="{39FC70DA-C6F8-4302-83B9-09DB7BB49E2D}" srcOrd="0" destOrd="0" presId="urn:microsoft.com/office/officeart/2005/8/layout/vList2"/>
    <dgm:cxn modelId="{DA456E79-EC50-4614-8A18-9C9351064062}" srcId="{4958136E-AFA8-42B7-922E-EA9E915FCE0D}" destId="{7866CCE2-7AA2-4629-BEE9-A291493976DC}" srcOrd="3" destOrd="0" parTransId="{1B4D2E58-EDA0-4137-B18F-EE801E7F84F7}" sibTransId="{B2E7A784-7F16-4EF9-BA2A-01DF007471E3}"/>
    <dgm:cxn modelId="{57669B7A-D1C4-4CCB-BA62-4B22785EA0F0}" type="presOf" srcId="{0EEB4589-B8EB-4E8C-A355-6992F49D7934}" destId="{10743D92-515A-4812-8A91-031523FD9991}" srcOrd="0" destOrd="0" presId="urn:microsoft.com/office/officeart/2005/8/layout/vList2"/>
    <dgm:cxn modelId="{34B43490-4EFD-4C20-9317-8CBBF146E2B1}" type="presOf" srcId="{2AFB5518-D260-4EDC-944B-2DD66AF77941}" destId="{10743D92-515A-4812-8A91-031523FD9991}" srcOrd="0" destOrd="2" presId="urn:microsoft.com/office/officeart/2005/8/layout/vList2"/>
    <dgm:cxn modelId="{EDBE87A3-D219-47F4-95F8-9C64F27C1F77}" srcId="{929D8F11-83D0-4CEE-AE49-83361E1B64F9}" destId="{709678F0-84B5-42B4-9EFE-19D3846294AD}" srcOrd="2" destOrd="0" parTransId="{1BCD8EC0-4EEF-4594-B5BA-A3A02E08A676}" sibTransId="{509482E2-5289-44F6-AEB1-FB496D7E3E8E}"/>
    <dgm:cxn modelId="{1AC53DA4-4ACE-40D0-B7F2-1DB5F0B85719}" type="presOf" srcId="{5AC4B202-331C-496C-BF4A-A319A34E1404}" destId="{93540D2A-385B-43BF-AAB0-35ECC85B5CB2}" srcOrd="0" destOrd="3" presId="urn:microsoft.com/office/officeart/2005/8/layout/vList2"/>
    <dgm:cxn modelId="{51C2C4B9-9166-4499-A355-49492D4B9561}" srcId="{929D8F11-83D0-4CEE-AE49-83361E1B64F9}" destId="{99973818-280F-427B-8E08-6B62151C2BDA}" srcOrd="1" destOrd="0" parTransId="{538BCC50-EC45-4A49-8AFF-A18943914255}" sibTransId="{EA209456-298F-4B5E-BA6A-0A2DA175460A}"/>
    <dgm:cxn modelId="{0B8781C8-5A5E-4153-B2F9-A00EC07DBEE5}" srcId="{4958136E-AFA8-42B7-922E-EA9E915FCE0D}" destId="{2AFB5518-D260-4EDC-944B-2DD66AF77941}" srcOrd="2" destOrd="0" parTransId="{FAF672EA-F597-475C-923A-624521DB9E86}" sibTransId="{8AF2EFB6-8FE7-4361-A9A1-08A7E236B21D}"/>
    <dgm:cxn modelId="{144096D6-7F36-4337-94DC-32DB9D476231}" srcId="{929D8F11-83D0-4CEE-AE49-83361E1B64F9}" destId="{0EADBB8A-51FE-4CFE-AAFA-C8CA81CE9FB0}" srcOrd="0" destOrd="0" parTransId="{81D8F4EF-50D7-4CED-9EE1-99C0382990C8}" sibTransId="{45F96A75-AE15-4872-B4C1-B26E518A127A}"/>
    <dgm:cxn modelId="{4994D9DD-0B00-46BD-89D3-0E902DA2765B}" srcId="{285ADDC7-32BC-431C-8DAA-F8804CE698E3}" destId="{4958136E-AFA8-42B7-922E-EA9E915FCE0D}" srcOrd="0" destOrd="0" parTransId="{2D93E5BB-B8EF-45E4-82CA-B4E428780F8C}" sibTransId="{ED77FCA0-EDA9-4E41-9775-3C6425DA1469}"/>
    <dgm:cxn modelId="{F66D29E4-EE9C-434B-BD52-D27490B34331}" type="presOf" srcId="{0EADBB8A-51FE-4CFE-AAFA-C8CA81CE9FB0}" destId="{93540D2A-385B-43BF-AAB0-35ECC85B5CB2}" srcOrd="0" destOrd="0" presId="urn:microsoft.com/office/officeart/2005/8/layout/vList2"/>
    <dgm:cxn modelId="{AB1C13ED-F9B2-4562-9815-A9656ECB02CC}" srcId="{929D8F11-83D0-4CEE-AE49-83361E1B64F9}" destId="{5AC4B202-331C-496C-BF4A-A319A34E1404}" srcOrd="3" destOrd="0" parTransId="{AA181837-2ECD-494E-B6C8-76442C29FE7B}" sibTransId="{623C6BB4-397F-4795-843D-FDA89BE8E8C2}"/>
    <dgm:cxn modelId="{A6C325F7-F906-4B39-ACA4-EA98951A353F}" type="presOf" srcId="{13E7A6D1-731C-4BFC-B9DF-9790D1969A4A}" destId="{10743D92-515A-4812-8A91-031523FD9991}" srcOrd="0" destOrd="1" presId="urn:microsoft.com/office/officeart/2005/8/layout/vList2"/>
    <dgm:cxn modelId="{5DC3C8FC-F8B0-42F4-9E1E-20C9B3A8F4A4}" type="presOf" srcId="{4958136E-AFA8-42B7-922E-EA9E915FCE0D}" destId="{DB307EA8-1498-4073-ABC9-A7E1E1339D8D}" srcOrd="0" destOrd="0" presId="urn:microsoft.com/office/officeart/2005/8/layout/vList2"/>
    <dgm:cxn modelId="{0BFBF544-AE83-4B14-BFC0-F797F9EE47CE}" type="presParOf" srcId="{16DE63F9-3BFF-4F9C-B0C8-F9EEB13C523E}" destId="{DB307EA8-1498-4073-ABC9-A7E1E1339D8D}" srcOrd="0" destOrd="0" presId="urn:microsoft.com/office/officeart/2005/8/layout/vList2"/>
    <dgm:cxn modelId="{FE1394B9-9BAD-4A74-94DB-DE6973A832A5}" type="presParOf" srcId="{16DE63F9-3BFF-4F9C-B0C8-F9EEB13C523E}" destId="{10743D92-515A-4812-8A91-031523FD9991}" srcOrd="1" destOrd="0" presId="urn:microsoft.com/office/officeart/2005/8/layout/vList2"/>
    <dgm:cxn modelId="{6C9A0190-4AB3-469F-A9BF-4C72E13E4BDD}" type="presParOf" srcId="{16DE63F9-3BFF-4F9C-B0C8-F9EEB13C523E}" destId="{39FC70DA-C6F8-4302-83B9-09DB7BB49E2D}" srcOrd="2" destOrd="0" presId="urn:microsoft.com/office/officeart/2005/8/layout/vList2"/>
    <dgm:cxn modelId="{8C080798-B8DA-45C8-8D86-C2A0BEC59DF5}" type="presParOf" srcId="{16DE63F9-3BFF-4F9C-B0C8-F9EEB13C523E}" destId="{93540D2A-385B-43BF-AAB0-35ECC85B5CB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0E9213-9303-4478-A945-C8A306CB29C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F31E29-381A-4815-ACE2-4CE56BF264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Randomized experiment</a:t>
          </a:r>
        </a:p>
      </dgm:t>
    </dgm:pt>
    <dgm:pt modelId="{B17D3BA6-5B65-495F-A812-7A3A3D6672A0}" type="parTrans" cxnId="{82E4D351-AFEC-427F-A974-3B8705376D74}">
      <dgm:prSet/>
      <dgm:spPr/>
      <dgm:t>
        <a:bodyPr/>
        <a:lstStyle/>
        <a:p>
          <a:endParaRPr lang="en-US"/>
        </a:p>
      </dgm:t>
    </dgm:pt>
    <dgm:pt modelId="{4B36A95F-EF64-4F88-BF99-0A78B20E2507}" type="sibTrans" cxnId="{82E4D351-AFEC-427F-A974-3B8705376D74}">
      <dgm:prSet/>
      <dgm:spPr/>
      <dgm:t>
        <a:bodyPr/>
        <a:lstStyle/>
        <a:p>
          <a:endParaRPr lang="en-US"/>
        </a:p>
      </dgm:t>
    </dgm:pt>
    <dgm:pt modelId="{B950E276-53F4-4FE6-AFAC-4248ED6AF93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Reliable scales </a:t>
          </a:r>
        </a:p>
      </dgm:t>
    </dgm:pt>
    <dgm:pt modelId="{529ADB17-D4FF-4271-86C7-73E11BBD4230}" type="parTrans" cxnId="{8C1549B4-7800-4D71-B6A9-522B20517202}">
      <dgm:prSet/>
      <dgm:spPr/>
      <dgm:t>
        <a:bodyPr/>
        <a:lstStyle/>
        <a:p>
          <a:endParaRPr lang="en-US"/>
        </a:p>
      </dgm:t>
    </dgm:pt>
    <dgm:pt modelId="{A1BB32A5-E5C8-41BA-89FF-BC1CED68B1EC}" type="sibTrans" cxnId="{8C1549B4-7800-4D71-B6A9-522B20517202}">
      <dgm:prSet/>
      <dgm:spPr/>
      <dgm:t>
        <a:bodyPr/>
        <a:lstStyle/>
        <a:p>
          <a:endParaRPr lang="en-US"/>
        </a:p>
      </dgm:t>
    </dgm:pt>
    <dgm:pt modelId="{05AE4C25-0CC4-45E6-B483-0AC8A7560B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Adequately utilized R analysis &amp; Cronbach’s alpha (.70 or higher)</a:t>
          </a:r>
          <a:endParaRPr lang="en-US" dirty="0"/>
        </a:p>
      </dgm:t>
    </dgm:pt>
    <dgm:pt modelId="{F728E5F0-DE6A-4F74-81E9-897C3E86E405}" type="parTrans" cxnId="{2F9A3BD7-CA8E-4956-9FE7-184CCACC1767}">
      <dgm:prSet/>
      <dgm:spPr/>
      <dgm:t>
        <a:bodyPr/>
        <a:lstStyle/>
        <a:p>
          <a:endParaRPr lang="en-US"/>
        </a:p>
      </dgm:t>
    </dgm:pt>
    <dgm:pt modelId="{48714C0A-C67B-4A82-A485-90B601066B44}" type="sibTrans" cxnId="{2F9A3BD7-CA8E-4956-9FE7-184CCACC1767}">
      <dgm:prSet/>
      <dgm:spPr/>
      <dgm:t>
        <a:bodyPr/>
        <a:lstStyle/>
        <a:p>
          <a:endParaRPr lang="en-US"/>
        </a:p>
      </dgm:t>
    </dgm:pt>
    <dgm:pt modelId="{B745446A-3065-48E5-8F5F-59124B3C81E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Hypotheses based on existing research/theories</a:t>
          </a:r>
        </a:p>
      </dgm:t>
    </dgm:pt>
    <dgm:pt modelId="{05F10103-374C-44CD-96FA-5856C6E9733C}" type="sibTrans" cxnId="{F5B519E2-BBE3-47FC-9C85-EE7C8A6A822A}">
      <dgm:prSet/>
      <dgm:spPr/>
      <dgm:t>
        <a:bodyPr/>
        <a:lstStyle/>
        <a:p>
          <a:endParaRPr lang="en-US"/>
        </a:p>
      </dgm:t>
    </dgm:pt>
    <dgm:pt modelId="{BF1F9DE2-2550-4A8E-A3DD-42AD0F292133}" type="parTrans" cxnId="{F5B519E2-BBE3-47FC-9C85-EE7C8A6A822A}">
      <dgm:prSet/>
      <dgm:spPr/>
      <dgm:t>
        <a:bodyPr/>
        <a:lstStyle/>
        <a:p>
          <a:endParaRPr lang="en-US"/>
        </a:p>
      </dgm:t>
    </dgm:pt>
    <dgm:pt modelId="{B28A0E0C-5536-4F4A-A2AC-D098795C5183}" type="pres">
      <dgm:prSet presAssocID="{D20E9213-9303-4478-A945-C8A306CB29C2}" presName="root" presStyleCnt="0">
        <dgm:presLayoutVars>
          <dgm:dir/>
          <dgm:resizeHandles val="exact"/>
        </dgm:presLayoutVars>
      </dgm:prSet>
      <dgm:spPr/>
    </dgm:pt>
    <dgm:pt modelId="{770AF3ED-F8AD-4229-8579-FB6ED31C330D}" type="pres">
      <dgm:prSet presAssocID="{EFF31E29-381A-4815-ACE2-4CE56BF264E8}" presName="compNode" presStyleCnt="0"/>
      <dgm:spPr/>
    </dgm:pt>
    <dgm:pt modelId="{8D1F917F-9BA4-44AB-A9AB-F0136CD7F6AA}" type="pres">
      <dgm:prSet presAssocID="{EFF31E29-381A-4815-ACE2-4CE56BF264E8}" presName="bgRect" presStyleLbl="bgShp" presStyleIdx="0" presStyleCnt="4"/>
      <dgm:spPr/>
    </dgm:pt>
    <dgm:pt modelId="{D7805E13-7BAE-4F43-9E5C-5BBADDE6F13A}" type="pres">
      <dgm:prSet presAssocID="{EFF31E29-381A-4815-ACE2-4CE56BF264E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54A54561-3E9E-4C01-9C53-06336BDF823F}" type="pres">
      <dgm:prSet presAssocID="{EFF31E29-381A-4815-ACE2-4CE56BF264E8}" presName="spaceRect" presStyleCnt="0"/>
      <dgm:spPr/>
    </dgm:pt>
    <dgm:pt modelId="{49A392FA-57B8-49B4-9E5D-DA279F2A0182}" type="pres">
      <dgm:prSet presAssocID="{EFF31E29-381A-4815-ACE2-4CE56BF264E8}" presName="parTx" presStyleLbl="revTx" presStyleIdx="0" presStyleCnt="4">
        <dgm:presLayoutVars>
          <dgm:chMax val="0"/>
          <dgm:chPref val="0"/>
        </dgm:presLayoutVars>
      </dgm:prSet>
      <dgm:spPr/>
    </dgm:pt>
    <dgm:pt modelId="{D74053B1-75F8-4EAD-AE94-51A0FFEC3CD5}" type="pres">
      <dgm:prSet presAssocID="{4B36A95F-EF64-4F88-BF99-0A78B20E2507}" presName="sibTrans" presStyleCnt="0"/>
      <dgm:spPr/>
    </dgm:pt>
    <dgm:pt modelId="{A02176E1-0917-41D7-8329-C53187C6976A}" type="pres">
      <dgm:prSet presAssocID="{B745446A-3065-48E5-8F5F-59124B3C81E0}" presName="compNode" presStyleCnt="0"/>
      <dgm:spPr/>
    </dgm:pt>
    <dgm:pt modelId="{91ADDCD9-4C68-4AB6-86B3-00272FA86922}" type="pres">
      <dgm:prSet presAssocID="{B745446A-3065-48E5-8F5F-59124B3C81E0}" presName="bgRect" presStyleLbl="bgShp" presStyleIdx="1" presStyleCnt="4"/>
      <dgm:spPr/>
    </dgm:pt>
    <dgm:pt modelId="{37BDE615-9986-4A86-BBF6-D22AB4C8ABD6}" type="pres">
      <dgm:prSet presAssocID="{B745446A-3065-48E5-8F5F-59124B3C81E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8CCDA67-B61A-4571-B4F6-D263477A9667}" type="pres">
      <dgm:prSet presAssocID="{B745446A-3065-48E5-8F5F-59124B3C81E0}" presName="spaceRect" presStyleCnt="0"/>
      <dgm:spPr/>
    </dgm:pt>
    <dgm:pt modelId="{66BB61DA-5752-41B0-B506-514683CA73EE}" type="pres">
      <dgm:prSet presAssocID="{B745446A-3065-48E5-8F5F-59124B3C81E0}" presName="parTx" presStyleLbl="revTx" presStyleIdx="1" presStyleCnt="4">
        <dgm:presLayoutVars>
          <dgm:chMax val="0"/>
          <dgm:chPref val="0"/>
        </dgm:presLayoutVars>
      </dgm:prSet>
      <dgm:spPr/>
    </dgm:pt>
    <dgm:pt modelId="{D4A159D1-4323-4B77-B444-2F201055A567}" type="pres">
      <dgm:prSet presAssocID="{05F10103-374C-44CD-96FA-5856C6E9733C}" presName="sibTrans" presStyleCnt="0"/>
      <dgm:spPr/>
    </dgm:pt>
    <dgm:pt modelId="{005A4230-BB09-4D44-A29A-81005A29CF21}" type="pres">
      <dgm:prSet presAssocID="{B950E276-53F4-4FE6-AFAC-4248ED6AF93C}" presName="compNode" presStyleCnt="0"/>
      <dgm:spPr/>
    </dgm:pt>
    <dgm:pt modelId="{1DEBECB1-6B04-4DAB-9043-B41B3F95E250}" type="pres">
      <dgm:prSet presAssocID="{B950E276-53F4-4FE6-AFAC-4248ED6AF93C}" presName="bgRect" presStyleLbl="bgShp" presStyleIdx="2" presStyleCnt="4"/>
      <dgm:spPr/>
    </dgm:pt>
    <dgm:pt modelId="{D6BDE76E-DC9A-4EAB-A2B7-E05FBDB51D72}" type="pres">
      <dgm:prSet presAssocID="{B950E276-53F4-4FE6-AFAC-4248ED6AF93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A2D16F40-D6EB-48BD-896D-B83D34097BD0}" type="pres">
      <dgm:prSet presAssocID="{B950E276-53F4-4FE6-AFAC-4248ED6AF93C}" presName="spaceRect" presStyleCnt="0"/>
      <dgm:spPr/>
    </dgm:pt>
    <dgm:pt modelId="{97747148-8C66-4B97-8B69-A4AD83385FF7}" type="pres">
      <dgm:prSet presAssocID="{B950E276-53F4-4FE6-AFAC-4248ED6AF93C}" presName="parTx" presStyleLbl="revTx" presStyleIdx="2" presStyleCnt="4">
        <dgm:presLayoutVars>
          <dgm:chMax val="0"/>
          <dgm:chPref val="0"/>
        </dgm:presLayoutVars>
      </dgm:prSet>
      <dgm:spPr/>
    </dgm:pt>
    <dgm:pt modelId="{7B70597F-D126-4465-82EC-37C323DDBED1}" type="pres">
      <dgm:prSet presAssocID="{A1BB32A5-E5C8-41BA-89FF-BC1CED68B1EC}" presName="sibTrans" presStyleCnt="0"/>
      <dgm:spPr/>
    </dgm:pt>
    <dgm:pt modelId="{C828DD62-5ABE-43EE-B610-E0F84AD35A24}" type="pres">
      <dgm:prSet presAssocID="{05AE4C25-0CC4-45E6-B483-0AC8A7560B37}" presName="compNode" presStyleCnt="0"/>
      <dgm:spPr/>
    </dgm:pt>
    <dgm:pt modelId="{72B6A9EC-B323-426C-8C21-351A64D5C743}" type="pres">
      <dgm:prSet presAssocID="{05AE4C25-0CC4-45E6-B483-0AC8A7560B37}" presName="bgRect" presStyleLbl="bgShp" presStyleIdx="3" presStyleCnt="4"/>
      <dgm:spPr/>
    </dgm:pt>
    <dgm:pt modelId="{3BC11FAD-33F9-440F-B817-627EB455692F}" type="pres">
      <dgm:prSet presAssocID="{05AE4C25-0CC4-45E6-B483-0AC8A7560B3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C46C5353-0F0B-44BD-9DCF-33EEDD187254}" type="pres">
      <dgm:prSet presAssocID="{05AE4C25-0CC4-45E6-B483-0AC8A7560B37}" presName="spaceRect" presStyleCnt="0"/>
      <dgm:spPr/>
    </dgm:pt>
    <dgm:pt modelId="{5AE44164-3CAE-440A-8CF4-5A3E84A84890}" type="pres">
      <dgm:prSet presAssocID="{05AE4C25-0CC4-45E6-B483-0AC8A7560B3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C3E0739-FC56-4952-A2B6-E4DF4DC5ECCE}" type="presOf" srcId="{B745446A-3065-48E5-8F5F-59124B3C81E0}" destId="{66BB61DA-5752-41B0-B506-514683CA73EE}" srcOrd="0" destOrd="0" presId="urn:microsoft.com/office/officeart/2018/2/layout/IconVerticalSolidList"/>
    <dgm:cxn modelId="{FEAE9C43-D2A7-4131-8626-664886A7C71B}" type="presOf" srcId="{D20E9213-9303-4478-A945-C8A306CB29C2}" destId="{B28A0E0C-5536-4F4A-A2AC-D098795C5183}" srcOrd="0" destOrd="0" presId="urn:microsoft.com/office/officeart/2018/2/layout/IconVerticalSolidList"/>
    <dgm:cxn modelId="{7B792C49-2E51-46D5-A06F-2295D9A90E06}" type="presOf" srcId="{B950E276-53F4-4FE6-AFAC-4248ED6AF93C}" destId="{97747148-8C66-4B97-8B69-A4AD83385FF7}" srcOrd="0" destOrd="0" presId="urn:microsoft.com/office/officeart/2018/2/layout/IconVerticalSolidList"/>
    <dgm:cxn modelId="{82E4D351-AFEC-427F-A974-3B8705376D74}" srcId="{D20E9213-9303-4478-A945-C8A306CB29C2}" destId="{EFF31E29-381A-4815-ACE2-4CE56BF264E8}" srcOrd="0" destOrd="0" parTransId="{B17D3BA6-5B65-495F-A812-7A3A3D6672A0}" sibTransId="{4B36A95F-EF64-4F88-BF99-0A78B20E2507}"/>
    <dgm:cxn modelId="{8C1549B4-7800-4D71-B6A9-522B20517202}" srcId="{D20E9213-9303-4478-A945-C8A306CB29C2}" destId="{B950E276-53F4-4FE6-AFAC-4248ED6AF93C}" srcOrd="2" destOrd="0" parTransId="{529ADB17-D4FF-4271-86C7-73E11BBD4230}" sibTransId="{A1BB32A5-E5C8-41BA-89FF-BC1CED68B1EC}"/>
    <dgm:cxn modelId="{A656B9BB-32BA-49C3-9715-2F2C2D28DCAC}" type="presOf" srcId="{05AE4C25-0CC4-45E6-B483-0AC8A7560B37}" destId="{5AE44164-3CAE-440A-8CF4-5A3E84A84890}" srcOrd="0" destOrd="0" presId="urn:microsoft.com/office/officeart/2018/2/layout/IconVerticalSolidList"/>
    <dgm:cxn modelId="{2F9A3BD7-CA8E-4956-9FE7-184CCACC1767}" srcId="{D20E9213-9303-4478-A945-C8A306CB29C2}" destId="{05AE4C25-0CC4-45E6-B483-0AC8A7560B37}" srcOrd="3" destOrd="0" parTransId="{F728E5F0-DE6A-4F74-81E9-897C3E86E405}" sibTransId="{48714C0A-C67B-4A82-A485-90B601066B44}"/>
    <dgm:cxn modelId="{F5B519E2-BBE3-47FC-9C85-EE7C8A6A822A}" srcId="{D20E9213-9303-4478-A945-C8A306CB29C2}" destId="{B745446A-3065-48E5-8F5F-59124B3C81E0}" srcOrd="1" destOrd="0" parTransId="{BF1F9DE2-2550-4A8E-A3DD-42AD0F292133}" sibTransId="{05F10103-374C-44CD-96FA-5856C6E9733C}"/>
    <dgm:cxn modelId="{C87B4AF2-4A5C-4691-BB4C-C9A082952518}" type="presOf" srcId="{EFF31E29-381A-4815-ACE2-4CE56BF264E8}" destId="{49A392FA-57B8-49B4-9E5D-DA279F2A0182}" srcOrd="0" destOrd="0" presId="urn:microsoft.com/office/officeart/2018/2/layout/IconVerticalSolidList"/>
    <dgm:cxn modelId="{8FC82FA5-D9FC-4A2F-B54A-3C6EB8584511}" type="presParOf" srcId="{B28A0E0C-5536-4F4A-A2AC-D098795C5183}" destId="{770AF3ED-F8AD-4229-8579-FB6ED31C330D}" srcOrd="0" destOrd="0" presId="urn:microsoft.com/office/officeart/2018/2/layout/IconVerticalSolidList"/>
    <dgm:cxn modelId="{35844178-9A90-4404-85FB-D490B315CE64}" type="presParOf" srcId="{770AF3ED-F8AD-4229-8579-FB6ED31C330D}" destId="{8D1F917F-9BA4-44AB-A9AB-F0136CD7F6AA}" srcOrd="0" destOrd="0" presId="urn:microsoft.com/office/officeart/2018/2/layout/IconVerticalSolidList"/>
    <dgm:cxn modelId="{54089A5D-D58F-481E-BF6C-047BA8D69DD5}" type="presParOf" srcId="{770AF3ED-F8AD-4229-8579-FB6ED31C330D}" destId="{D7805E13-7BAE-4F43-9E5C-5BBADDE6F13A}" srcOrd="1" destOrd="0" presId="urn:microsoft.com/office/officeart/2018/2/layout/IconVerticalSolidList"/>
    <dgm:cxn modelId="{34B25FE1-0400-4FD6-9563-2F3771ECA061}" type="presParOf" srcId="{770AF3ED-F8AD-4229-8579-FB6ED31C330D}" destId="{54A54561-3E9E-4C01-9C53-06336BDF823F}" srcOrd="2" destOrd="0" presId="urn:microsoft.com/office/officeart/2018/2/layout/IconVerticalSolidList"/>
    <dgm:cxn modelId="{E03C5BD3-AC36-4F6D-BD70-1C054C435534}" type="presParOf" srcId="{770AF3ED-F8AD-4229-8579-FB6ED31C330D}" destId="{49A392FA-57B8-49B4-9E5D-DA279F2A0182}" srcOrd="3" destOrd="0" presId="urn:microsoft.com/office/officeart/2018/2/layout/IconVerticalSolidList"/>
    <dgm:cxn modelId="{F1C7E78B-86E4-4B92-8A53-4BC1F67D0721}" type="presParOf" srcId="{B28A0E0C-5536-4F4A-A2AC-D098795C5183}" destId="{D74053B1-75F8-4EAD-AE94-51A0FFEC3CD5}" srcOrd="1" destOrd="0" presId="urn:microsoft.com/office/officeart/2018/2/layout/IconVerticalSolidList"/>
    <dgm:cxn modelId="{EF1AE9D4-D008-4A2F-B0E2-2DCDF3D8CB7E}" type="presParOf" srcId="{B28A0E0C-5536-4F4A-A2AC-D098795C5183}" destId="{A02176E1-0917-41D7-8329-C53187C6976A}" srcOrd="2" destOrd="0" presId="urn:microsoft.com/office/officeart/2018/2/layout/IconVerticalSolidList"/>
    <dgm:cxn modelId="{E2B83346-F2D8-4D42-852C-C1736030A99C}" type="presParOf" srcId="{A02176E1-0917-41D7-8329-C53187C6976A}" destId="{91ADDCD9-4C68-4AB6-86B3-00272FA86922}" srcOrd="0" destOrd="0" presId="urn:microsoft.com/office/officeart/2018/2/layout/IconVerticalSolidList"/>
    <dgm:cxn modelId="{9B665311-CDE0-42D7-AEF9-22D16BBE50AA}" type="presParOf" srcId="{A02176E1-0917-41D7-8329-C53187C6976A}" destId="{37BDE615-9986-4A86-BBF6-D22AB4C8ABD6}" srcOrd="1" destOrd="0" presId="urn:microsoft.com/office/officeart/2018/2/layout/IconVerticalSolidList"/>
    <dgm:cxn modelId="{19E8C5D2-3600-4D4E-92F9-205DFCCE3964}" type="presParOf" srcId="{A02176E1-0917-41D7-8329-C53187C6976A}" destId="{68CCDA67-B61A-4571-B4F6-D263477A9667}" srcOrd="2" destOrd="0" presId="urn:microsoft.com/office/officeart/2018/2/layout/IconVerticalSolidList"/>
    <dgm:cxn modelId="{BBDD7D5D-A065-4590-B801-E9E3D141DC74}" type="presParOf" srcId="{A02176E1-0917-41D7-8329-C53187C6976A}" destId="{66BB61DA-5752-41B0-B506-514683CA73EE}" srcOrd="3" destOrd="0" presId="urn:microsoft.com/office/officeart/2018/2/layout/IconVerticalSolidList"/>
    <dgm:cxn modelId="{5DD3A06F-6BBA-49F2-B531-FE7FEF521340}" type="presParOf" srcId="{B28A0E0C-5536-4F4A-A2AC-D098795C5183}" destId="{D4A159D1-4323-4B77-B444-2F201055A567}" srcOrd="3" destOrd="0" presId="urn:microsoft.com/office/officeart/2018/2/layout/IconVerticalSolidList"/>
    <dgm:cxn modelId="{2B66FBF8-EC88-4FAF-BCE7-C945CB890AD6}" type="presParOf" srcId="{B28A0E0C-5536-4F4A-A2AC-D098795C5183}" destId="{005A4230-BB09-4D44-A29A-81005A29CF21}" srcOrd="4" destOrd="0" presId="urn:microsoft.com/office/officeart/2018/2/layout/IconVerticalSolidList"/>
    <dgm:cxn modelId="{F986CC80-BAB4-4D71-AF3F-3745D900601D}" type="presParOf" srcId="{005A4230-BB09-4D44-A29A-81005A29CF21}" destId="{1DEBECB1-6B04-4DAB-9043-B41B3F95E250}" srcOrd="0" destOrd="0" presId="urn:microsoft.com/office/officeart/2018/2/layout/IconVerticalSolidList"/>
    <dgm:cxn modelId="{57D0BFE7-0D81-45A5-ACB2-BE53FB1989E2}" type="presParOf" srcId="{005A4230-BB09-4D44-A29A-81005A29CF21}" destId="{D6BDE76E-DC9A-4EAB-A2B7-E05FBDB51D72}" srcOrd="1" destOrd="0" presId="urn:microsoft.com/office/officeart/2018/2/layout/IconVerticalSolidList"/>
    <dgm:cxn modelId="{C2E72BBC-2A1E-4E7D-92E8-2E7068ABB835}" type="presParOf" srcId="{005A4230-BB09-4D44-A29A-81005A29CF21}" destId="{A2D16F40-D6EB-48BD-896D-B83D34097BD0}" srcOrd="2" destOrd="0" presId="urn:microsoft.com/office/officeart/2018/2/layout/IconVerticalSolidList"/>
    <dgm:cxn modelId="{A09C550A-6093-4885-913C-8452C13D2999}" type="presParOf" srcId="{005A4230-BB09-4D44-A29A-81005A29CF21}" destId="{97747148-8C66-4B97-8B69-A4AD83385FF7}" srcOrd="3" destOrd="0" presId="urn:microsoft.com/office/officeart/2018/2/layout/IconVerticalSolidList"/>
    <dgm:cxn modelId="{875C847F-B6E1-4C8A-99AF-21519D459C7B}" type="presParOf" srcId="{B28A0E0C-5536-4F4A-A2AC-D098795C5183}" destId="{7B70597F-D126-4465-82EC-37C323DDBED1}" srcOrd="5" destOrd="0" presId="urn:microsoft.com/office/officeart/2018/2/layout/IconVerticalSolidList"/>
    <dgm:cxn modelId="{AD331FF2-04F6-4973-92CD-0DEBB5615F04}" type="presParOf" srcId="{B28A0E0C-5536-4F4A-A2AC-D098795C5183}" destId="{C828DD62-5ABE-43EE-B610-E0F84AD35A24}" srcOrd="6" destOrd="0" presId="urn:microsoft.com/office/officeart/2018/2/layout/IconVerticalSolidList"/>
    <dgm:cxn modelId="{399FCB2A-F5B8-4ABC-A4DA-EA1FBA2CA36F}" type="presParOf" srcId="{C828DD62-5ABE-43EE-B610-E0F84AD35A24}" destId="{72B6A9EC-B323-426C-8C21-351A64D5C743}" srcOrd="0" destOrd="0" presId="urn:microsoft.com/office/officeart/2018/2/layout/IconVerticalSolidList"/>
    <dgm:cxn modelId="{6DB07D0C-391B-4759-8154-388D9901C038}" type="presParOf" srcId="{C828DD62-5ABE-43EE-B610-E0F84AD35A24}" destId="{3BC11FAD-33F9-440F-B817-627EB455692F}" srcOrd="1" destOrd="0" presId="urn:microsoft.com/office/officeart/2018/2/layout/IconVerticalSolidList"/>
    <dgm:cxn modelId="{3ECD00F0-39CC-4395-88E3-FCE397865B0A}" type="presParOf" srcId="{C828DD62-5ABE-43EE-B610-E0F84AD35A24}" destId="{C46C5353-0F0B-44BD-9DCF-33EEDD187254}" srcOrd="2" destOrd="0" presId="urn:microsoft.com/office/officeart/2018/2/layout/IconVerticalSolidList"/>
    <dgm:cxn modelId="{CF21BDDF-6863-4AC7-9AD7-10DDBAC62436}" type="presParOf" srcId="{C828DD62-5ABE-43EE-B610-E0F84AD35A24}" destId="{5AE44164-3CAE-440A-8CF4-5A3E84A8489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FD82A5-DA1E-4840-974E-BDDD60B842AE}" type="doc">
      <dgm:prSet loTypeId="urn:microsoft.com/office/officeart/2005/8/layout/vList4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E3D4BC35-E62C-4F16-89A0-91EDA923BEF5}">
      <dgm:prSet/>
      <dgm:spPr/>
      <dgm:t>
        <a:bodyPr/>
        <a:lstStyle/>
        <a:p>
          <a:r>
            <a:rPr lang="en-US" dirty="0"/>
            <a:t>Weak/unnatural priming statement</a:t>
          </a:r>
        </a:p>
      </dgm:t>
    </dgm:pt>
    <dgm:pt modelId="{8F92D99E-85FB-43EE-B2BE-502D8D029A04}" type="parTrans" cxnId="{85A904F2-5E46-484E-A9A9-9898431746BB}">
      <dgm:prSet/>
      <dgm:spPr/>
      <dgm:t>
        <a:bodyPr/>
        <a:lstStyle/>
        <a:p>
          <a:endParaRPr lang="en-US"/>
        </a:p>
      </dgm:t>
    </dgm:pt>
    <dgm:pt modelId="{F2579465-4058-4C77-9366-E179CD8C7856}" type="sibTrans" cxnId="{85A904F2-5E46-484E-A9A9-9898431746BB}">
      <dgm:prSet/>
      <dgm:spPr/>
      <dgm:t>
        <a:bodyPr/>
        <a:lstStyle/>
        <a:p>
          <a:endParaRPr lang="en-US"/>
        </a:p>
      </dgm:t>
    </dgm:pt>
    <dgm:pt modelId="{918EB261-F884-47D3-9355-70D65C90D597}">
      <dgm:prSet/>
      <dgm:spPr/>
      <dgm:t>
        <a:bodyPr/>
        <a:lstStyle/>
        <a:p>
          <a:r>
            <a:rPr lang="en-US"/>
            <a:t>Did not observe/assess mindset of participants</a:t>
          </a:r>
        </a:p>
      </dgm:t>
    </dgm:pt>
    <dgm:pt modelId="{666AA3D1-0194-4CF0-B3FB-8EFCCBE9B3E5}" type="parTrans" cxnId="{A4329EED-D6D4-4DFB-ACF0-80EF4F77C15C}">
      <dgm:prSet/>
      <dgm:spPr/>
      <dgm:t>
        <a:bodyPr/>
        <a:lstStyle/>
        <a:p>
          <a:endParaRPr lang="en-US"/>
        </a:p>
      </dgm:t>
    </dgm:pt>
    <dgm:pt modelId="{029D7872-CCED-4621-B7ED-D710C91006A9}" type="sibTrans" cxnId="{A4329EED-D6D4-4DFB-ACF0-80EF4F77C15C}">
      <dgm:prSet/>
      <dgm:spPr/>
      <dgm:t>
        <a:bodyPr/>
        <a:lstStyle/>
        <a:p>
          <a:endParaRPr lang="en-US"/>
        </a:p>
      </dgm:t>
    </dgm:pt>
    <dgm:pt modelId="{BCA1C7E8-9C4F-4DE5-B5F2-B1E0F753BF6D}">
      <dgm:prSet/>
      <dgm:spPr/>
      <dgm:t>
        <a:bodyPr/>
        <a:lstStyle/>
        <a:p>
          <a:r>
            <a:rPr lang="en-US"/>
            <a:t>Video not naturally shared</a:t>
          </a:r>
        </a:p>
      </dgm:t>
    </dgm:pt>
    <dgm:pt modelId="{6150EE5A-5ECB-4872-B11C-393086627A92}" type="parTrans" cxnId="{690F6763-1D64-4016-92B9-CFCF7C3E8B00}">
      <dgm:prSet/>
      <dgm:spPr/>
      <dgm:t>
        <a:bodyPr/>
        <a:lstStyle/>
        <a:p>
          <a:endParaRPr lang="en-US"/>
        </a:p>
      </dgm:t>
    </dgm:pt>
    <dgm:pt modelId="{DFE4D84F-A7EB-4390-9CC6-9DD1DC61AA6E}" type="sibTrans" cxnId="{690F6763-1D64-4016-92B9-CFCF7C3E8B00}">
      <dgm:prSet/>
      <dgm:spPr/>
      <dgm:t>
        <a:bodyPr/>
        <a:lstStyle/>
        <a:p>
          <a:endParaRPr lang="en-US"/>
        </a:p>
      </dgm:t>
    </dgm:pt>
    <dgm:pt modelId="{620E92BE-1EBE-47D2-91FE-2BCE34A3D82A}">
      <dgm:prSet/>
      <dgm:spPr/>
      <dgm:t>
        <a:bodyPr/>
        <a:lstStyle/>
        <a:p>
          <a:r>
            <a:rPr lang="en-US" dirty="0"/>
            <a:t>Convenience sample</a:t>
          </a:r>
        </a:p>
      </dgm:t>
    </dgm:pt>
    <dgm:pt modelId="{29F9D727-79EB-4C97-8FD7-B0B7F6CA62D3}" type="parTrans" cxnId="{2076D6B8-B35E-47F3-BA0D-B3145824CF42}">
      <dgm:prSet/>
      <dgm:spPr/>
      <dgm:t>
        <a:bodyPr/>
        <a:lstStyle/>
        <a:p>
          <a:endParaRPr lang="en-US"/>
        </a:p>
      </dgm:t>
    </dgm:pt>
    <dgm:pt modelId="{BA224040-8248-49E2-8A2C-70C4EBBEDF4F}" type="sibTrans" cxnId="{2076D6B8-B35E-47F3-BA0D-B3145824CF42}">
      <dgm:prSet/>
      <dgm:spPr/>
      <dgm:t>
        <a:bodyPr/>
        <a:lstStyle/>
        <a:p>
          <a:endParaRPr lang="en-US"/>
        </a:p>
      </dgm:t>
    </dgm:pt>
    <dgm:pt modelId="{AE838B7A-B204-4285-9ABA-B82F53053E76}">
      <dgm:prSet/>
      <dgm:spPr/>
      <dgm:t>
        <a:bodyPr/>
        <a:lstStyle/>
        <a:p>
          <a:r>
            <a:rPr lang="en-US" dirty="0"/>
            <a:t>Low-salience topic</a:t>
          </a:r>
        </a:p>
      </dgm:t>
    </dgm:pt>
    <dgm:pt modelId="{C101082E-A43E-49E4-AE41-97D971F40DF2}" type="parTrans" cxnId="{D78218D9-C726-4595-8BB2-B0ED6721A843}">
      <dgm:prSet/>
      <dgm:spPr/>
    </dgm:pt>
    <dgm:pt modelId="{FB960B5D-7689-49EA-A5B4-0B33DE1B7CDB}" type="sibTrans" cxnId="{D78218D9-C726-4595-8BB2-B0ED6721A843}">
      <dgm:prSet/>
      <dgm:spPr/>
    </dgm:pt>
    <dgm:pt modelId="{083ABB36-8F2A-43FE-84E9-F124DFF8F26A}" type="pres">
      <dgm:prSet presAssocID="{A7FD82A5-DA1E-4840-974E-BDDD60B842AE}" presName="linear" presStyleCnt="0">
        <dgm:presLayoutVars>
          <dgm:dir/>
          <dgm:resizeHandles val="exact"/>
        </dgm:presLayoutVars>
      </dgm:prSet>
      <dgm:spPr/>
    </dgm:pt>
    <dgm:pt modelId="{491D6CCD-2FA5-42EF-BA2A-CECFDC061B72}" type="pres">
      <dgm:prSet presAssocID="{E3D4BC35-E62C-4F16-89A0-91EDA923BEF5}" presName="comp" presStyleCnt="0"/>
      <dgm:spPr/>
    </dgm:pt>
    <dgm:pt modelId="{C2DBB442-9C26-4488-A011-70D34AD68D3E}" type="pres">
      <dgm:prSet presAssocID="{E3D4BC35-E62C-4F16-89A0-91EDA923BEF5}" presName="box" presStyleLbl="node1" presStyleIdx="0" presStyleCnt="5"/>
      <dgm:spPr/>
    </dgm:pt>
    <dgm:pt modelId="{0491A9A2-0BCA-47F5-9C8B-B3C1EF896676}" type="pres">
      <dgm:prSet presAssocID="{E3D4BC35-E62C-4F16-89A0-91EDA923BEF5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5000" b="-25000"/>
          </a:stretch>
        </a:blipFill>
      </dgm:spPr>
      <dgm:extLst>
        <a:ext uri="{E40237B7-FDA0-4F09-8148-C483321AD2D9}">
          <dgm14:cNvPr xmlns:dgm14="http://schemas.microsoft.com/office/drawing/2010/diagram" id="0" name="" descr="Speech with solid fill"/>
        </a:ext>
      </dgm:extLst>
    </dgm:pt>
    <dgm:pt modelId="{C2FFD54C-DF11-439C-A653-545D2D31A4DD}" type="pres">
      <dgm:prSet presAssocID="{E3D4BC35-E62C-4F16-89A0-91EDA923BEF5}" presName="text" presStyleLbl="node1" presStyleIdx="0" presStyleCnt="5">
        <dgm:presLayoutVars>
          <dgm:bulletEnabled val="1"/>
        </dgm:presLayoutVars>
      </dgm:prSet>
      <dgm:spPr/>
    </dgm:pt>
    <dgm:pt modelId="{F54CB5E7-DAB2-475B-A4BA-D5880273D416}" type="pres">
      <dgm:prSet presAssocID="{F2579465-4058-4C77-9366-E179CD8C7856}" presName="spacer" presStyleCnt="0"/>
      <dgm:spPr/>
    </dgm:pt>
    <dgm:pt modelId="{A11240E3-C3C4-415C-A13B-2215E7899DDD}" type="pres">
      <dgm:prSet presAssocID="{918EB261-F884-47D3-9355-70D65C90D597}" presName="comp" presStyleCnt="0"/>
      <dgm:spPr/>
    </dgm:pt>
    <dgm:pt modelId="{6365BA8D-3020-4F57-956A-CDD1180AE8BE}" type="pres">
      <dgm:prSet presAssocID="{918EB261-F884-47D3-9355-70D65C90D597}" presName="box" presStyleLbl="node1" presStyleIdx="1" presStyleCnt="5"/>
      <dgm:spPr/>
    </dgm:pt>
    <dgm:pt modelId="{D6EC56B9-B2B1-4DC9-98D3-4076C7D8C1E3}" type="pres">
      <dgm:prSet presAssocID="{918EB261-F884-47D3-9355-70D65C90D597}" presName="img" presStyleLbl="fgImgPlac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5000" b="-25000"/>
          </a:stretch>
        </a:blipFill>
      </dgm:spPr>
      <dgm:extLst>
        <a:ext uri="{E40237B7-FDA0-4F09-8148-C483321AD2D9}">
          <dgm14:cNvPr xmlns:dgm14="http://schemas.microsoft.com/office/drawing/2010/diagram" id="0" name="" descr="Brain in head with solid fill"/>
        </a:ext>
      </dgm:extLst>
    </dgm:pt>
    <dgm:pt modelId="{B9E243DB-D45C-40D3-8408-7BEDAA8DBB9C}" type="pres">
      <dgm:prSet presAssocID="{918EB261-F884-47D3-9355-70D65C90D597}" presName="text" presStyleLbl="node1" presStyleIdx="1" presStyleCnt="5">
        <dgm:presLayoutVars>
          <dgm:bulletEnabled val="1"/>
        </dgm:presLayoutVars>
      </dgm:prSet>
      <dgm:spPr/>
    </dgm:pt>
    <dgm:pt modelId="{1F9EE7B3-A916-4D2B-BD57-C04243B8AF48}" type="pres">
      <dgm:prSet presAssocID="{029D7872-CCED-4621-B7ED-D710C91006A9}" presName="spacer" presStyleCnt="0"/>
      <dgm:spPr/>
    </dgm:pt>
    <dgm:pt modelId="{388CC03C-1B5C-42F6-A271-DFAB1392BC75}" type="pres">
      <dgm:prSet presAssocID="{BCA1C7E8-9C4F-4DE5-B5F2-B1E0F753BF6D}" presName="comp" presStyleCnt="0"/>
      <dgm:spPr/>
    </dgm:pt>
    <dgm:pt modelId="{08D10AB6-7AE6-4175-9076-43C073C1EAE2}" type="pres">
      <dgm:prSet presAssocID="{BCA1C7E8-9C4F-4DE5-B5F2-B1E0F753BF6D}" presName="box" presStyleLbl="node1" presStyleIdx="2" presStyleCnt="5"/>
      <dgm:spPr/>
    </dgm:pt>
    <dgm:pt modelId="{B680C83C-5BCB-4DCA-9A02-C36169FB8DC8}" type="pres">
      <dgm:prSet presAssocID="{BCA1C7E8-9C4F-4DE5-B5F2-B1E0F753BF6D}" presName="img" presStyleLbl="fgImgPlac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5000" b="-25000"/>
          </a:stretch>
        </a:blipFill>
      </dgm:spPr>
      <dgm:extLst>
        <a:ext uri="{E40237B7-FDA0-4F09-8148-C483321AD2D9}">
          <dgm14:cNvPr xmlns:dgm14="http://schemas.microsoft.com/office/drawing/2010/diagram" id="0" name="" descr="Viral outline"/>
        </a:ext>
      </dgm:extLst>
    </dgm:pt>
    <dgm:pt modelId="{8C6509B5-49AC-4890-A3A8-CD88E86FE441}" type="pres">
      <dgm:prSet presAssocID="{BCA1C7E8-9C4F-4DE5-B5F2-B1E0F753BF6D}" presName="text" presStyleLbl="node1" presStyleIdx="2" presStyleCnt="5">
        <dgm:presLayoutVars>
          <dgm:bulletEnabled val="1"/>
        </dgm:presLayoutVars>
      </dgm:prSet>
      <dgm:spPr/>
    </dgm:pt>
    <dgm:pt modelId="{B685803D-D4A8-4297-97B2-4FC494EBEE42}" type="pres">
      <dgm:prSet presAssocID="{DFE4D84F-A7EB-4390-9CC6-9DD1DC61AA6E}" presName="spacer" presStyleCnt="0"/>
      <dgm:spPr/>
    </dgm:pt>
    <dgm:pt modelId="{A92051D6-5C76-4F84-830E-D20C79638A60}" type="pres">
      <dgm:prSet presAssocID="{620E92BE-1EBE-47D2-91FE-2BCE34A3D82A}" presName="comp" presStyleCnt="0"/>
      <dgm:spPr/>
    </dgm:pt>
    <dgm:pt modelId="{837E9066-FADE-4306-8ECC-976C086A03EE}" type="pres">
      <dgm:prSet presAssocID="{620E92BE-1EBE-47D2-91FE-2BCE34A3D82A}" presName="box" presStyleLbl="node1" presStyleIdx="3" presStyleCnt="5"/>
      <dgm:spPr/>
    </dgm:pt>
    <dgm:pt modelId="{A20A1F33-CF2F-43AA-B917-DFBE9A001F62}" type="pres">
      <dgm:prSet presAssocID="{620E92BE-1EBE-47D2-91FE-2BCE34A3D82A}" presName="img" presStyleLbl="fgImgPlac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5000" b="-25000"/>
          </a:stretch>
        </a:blipFill>
      </dgm:spPr>
      <dgm:extLst>
        <a:ext uri="{E40237B7-FDA0-4F09-8148-C483321AD2D9}">
          <dgm14:cNvPr xmlns:dgm14="http://schemas.microsoft.com/office/drawing/2010/diagram" id="0" name="" descr="Clock with solid fill"/>
        </a:ext>
      </dgm:extLst>
    </dgm:pt>
    <dgm:pt modelId="{A1696E2C-1569-4246-9EED-0140BD65CE23}" type="pres">
      <dgm:prSet presAssocID="{620E92BE-1EBE-47D2-91FE-2BCE34A3D82A}" presName="text" presStyleLbl="node1" presStyleIdx="3" presStyleCnt="5">
        <dgm:presLayoutVars>
          <dgm:bulletEnabled val="1"/>
        </dgm:presLayoutVars>
      </dgm:prSet>
      <dgm:spPr/>
    </dgm:pt>
    <dgm:pt modelId="{BABB1F4F-09FC-4404-B86E-AD9CB344CDDF}" type="pres">
      <dgm:prSet presAssocID="{BA224040-8248-49E2-8A2C-70C4EBBEDF4F}" presName="spacer" presStyleCnt="0"/>
      <dgm:spPr/>
    </dgm:pt>
    <dgm:pt modelId="{BB1A9B52-3F62-48F2-BEEA-C3E761CF7389}" type="pres">
      <dgm:prSet presAssocID="{AE838B7A-B204-4285-9ABA-B82F53053E76}" presName="comp" presStyleCnt="0"/>
      <dgm:spPr/>
    </dgm:pt>
    <dgm:pt modelId="{85F69056-A916-45E1-87C7-4F019CA279F2}" type="pres">
      <dgm:prSet presAssocID="{AE838B7A-B204-4285-9ABA-B82F53053E76}" presName="box" presStyleLbl="node1" presStyleIdx="4" presStyleCnt="5"/>
      <dgm:spPr/>
    </dgm:pt>
    <dgm:pt modelId="{E15293F7-4D0E-41B3-80A1-B5EE9FB851CB}" type="pres">
      <dgm:prSet presAssocID="{AE838B7A-B204-4285-9ABA-B82F53053E76}" presName="img" presStyleLbl="fgImgPlac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39000" b="-39000"/>
          </a:stretch>
        </a:blipFill>
      </dgm:spPr>
      <dgm:extLst>
        <a:ext uri="{E40237B7-FDA0-4F09-8148-C483321AD2D9}">
          <dgm14:cNvPr xmlns:dgm14="http://schemas.microsoft.com/office/drawing/2010/diagram" id="0" name="" descr="Magnifying glass with solid fill"/>
        </a:ext>
      </dgm:extLst>
    </dgm:pt>
    <dgm:pt modelId="{736C500C-7AEA-4FB3-8067-D79223B41212}" type="pres">
      <dgm:prSet presAssocID="{AE838B7A-B204-4285-9ABA-B82F53053E76}" presName="text" presStyleLbl="node1" presStyleIdx="4" presStyleCnt="5">
        <dgm:presLayoutVars>
          <dgm:bulletEnabled val="1"/>
        </dgm:presLayoutVars>
      </dgm:prSet>
      <dgm:spPr/>
    </dgm:pt>
  </dgm:ptLst>
  <dgm:cxnLst>
    <dgm:cxn modelId="{9C31EC04-3041-4881-A78F-60A782AF8FA1}" type="presOf" srcId="{918EB261-F884-47D3-9355-70D65C90D597}" destId="{6365BA8D-3020-4F57-956A-CDD1180AE8BE}" srcOrd="0" destOrd="0" presId="urn:microsoft.com/office/officeart/2005/8/layout/vList4"/>
    <dgm:cxn modelId="{A8C55314-B5BD-4293-8028-8C2E20D512D8}" type="presOf" srcId="{918EB261-F884-47D3-9355-70D65C90D597}" destId="{B9E243DB-D45C-40D3-8408-7BEDAA8DBB9C}" srcOrd="1" destOrd="0" presId="urn:microsoft.com/office/officeart/2005/8/layout/vList4"/>
    <dgm:cxn modelId="{AB6A921C-84B4-48C9-80EE-9E9F104AB887}" type="presOf" srcId="{BCA1C7E8-9C4F-4DE5-B5F2-B1E0F753BF6D}" destId="{8C6509B5-49AC-4890-A3A8-CD88E86FE441}" srcOrd="1" destOrd="0" presId="urn:microsoft.com/office/officeart/2005/8/layout/vList4"/>
    <dgm:cxn modelId="{D84C961E-9082-440C-BD93-F70C887328AA}" type="presOf" srcId="{A7FD82A5-DA1E-4840-974E-BDDD60B842AE}" destId="{083ABB36-8F2A-43FE-84E9-F124DFF8F26A}" srcOrd="0" destOrd="0" presId="urn:microsoft.com/office/officeart/2005/8/layout/vList4"/>
    <dgm:cxn modelId="{405E5F5E-4C85-4F1A-A94E-6210CC25A6A3}" type="presOf" srcId="{E3D4BC35-E62C-4F16-89A0-91EDA923BEF5}" destId="{C2FFD54C-DF11-439C-A653-545D2D31A4DD}" srcOrd="1" destOrd="0" presId="urn:microsoft.com/office/officeart/2005/8/layout/vList4"/>
    <dgm:cxn modelId="{690F6763-1D64-4016-92B9-CFCF7C3E8B00}" srcId="{A7FD82A5-DA1E-4840-974E-BDDD60B842AE}" destId="{BCA1C7E8-9C4F-4DE5-B5F2-B1E0F753BF6D}" srcOrd="2" destOrd="0" parTransId="{6150EE5A-5ECB-4872-B11C-393086627A92}" sibTransId="{DFE4D84F-A7EB-4390-9CC6-9DD1DC61AA6E}"/>
    <dgm:cxn modelId="{D2E4E055-8EEF-49FF-841C-376A7BF59282}" type="presOf" srcId="{BCA1C7E8-9C4F-4DE5-B5F2-B1E0F753BF6D}" destId="{08D10AB6-7AE6-4175-9076-43C073C1EAE2}" srcOrd="0" destOrd="0" presId="urn:microsoft.com/office/officeart/2005/8/layout/vList4"/>
    <dgm:cxn modelId="{2076D6B8-B35E-47F3-BA0D-B3145824CF42}" srcId="{A7FD82A5-DA1E-4840-974E-BDDD60B842AE}" destId="{620E92BE-1EBE-47D2-91FE-2BCE34A3D82A}" srcOrd="3" destOrd="0" parTransId="{29F9D727-79EB-4C97-8FD7-B0B7F6CA62D3}" sibTransId="{BA224040-8248-49E2-8A2C-70C4EBBEDF4F}"/>
    <dgm:cxn modelId="{E62C40CC-2EAB-4C84-A620-B9A25A8405FA}" type="presOf" srcId="{AE838B7A-B204-4285-9ABA-B82F53053E76}" destId="{736C500C-7AEA-4FB3-8067-D79223B41212}" srcOrd="1" destOrd="0" presId="urn:microsoft.com/office/officeart/2005/8/layout/vList4"/>
    <dgm:cxn modelId="{BF9F77D4-9425-439B-A349-8E3A69A98373}" type="presOf" srcId="{620E92BE-1EBE-47D2-91FE-2BCE34A3D82A}" destId="{837E9066-FADE-4306-8ECC-976C086A03EE}" srcOrd="0" destOrd="0" presId="urn:microsoft.com/office/officeart/2005/8/layout/vList4"/>
    <dgm:cxn modelId="{D78218D9-C726-4595-8BB2-B0ED6721A843}" srcId="{A7FD82A5-DA1E-4840-974E-BDDD60B842AE}" destId="{AE838B7A-B204-4285-9ABA-B82F53053E76}" srcOrd="4" destOrd="0" parTransId="{C101082E-A43E-49E4-AE41-97D971F40DF2}" sibTransId="{FB960B5D-7689-49EA-A5B4-0B33DE1B7CDB}"/>
    <dgm:cxn modelId="{3C13F9DD-4489-4860-9027-FDC3A16B40FB}" type="presOf" srcId="{E3D4BC35-E62C-4F16-89A0-91EDA923BEF5}" destId="{C2DBB442-9C26-4488-A011-70D34AD68D3E}" srcOrd="0" destOrd="0" presId="urn:microsoft.com/office/officeart/2005/8/layout/vList4"/>
    <dgm:cxn modelId="{D472BEE9-4027-4AD2-BB71-A84F66419C8D}" type="presOf" srcId="{620E92BE-1EBE-47D2-91FE-2BCE34A3D82A}" destId="{A1696E2C-1569-4246-9EED-0140BD65CE23}" srcOrd="1" destOrd="0" presId="urn:microsoft.com/office/officeart/2005/8/layout/vList4"/>
    <dgm:cxn modelId="{A4329EED-D6D4-4DFB-ACF0-80EF4F77C15C}" srcId="{A7FD82A5-DA1E-4840-974E-BDDD60B842AE}" destId="{918EB261-F884-47D3-9355-70D65C90D597}" srcOrd="1" destOrd="0" parTransId="{666AA3D1-0194-4CF0-B3FB-8EFCCBE9B3E5}" sibTransId="{029D7872-CCED-4621-B7ED-D710C91006A9}"/>
    <dgm:cxn modelId="{85A904F2-5E46-484E-A9A9-9898431746BB}" srcId="{A7FD82A5-DA1E-4840-974E-BDDD60B842AE}" destId="{E3D4BC35-E62C-4F16-89A0-91EDA923BEF5}" srcOrd="0" destOrd="0" parTransId="{8F92D99E-85FB-43EE-B2BE-502D8D029A04}" sibTransId="{F2579465-4058-4C77-9366-E179CD8C7856}"/>
    <dgm:cxn modelId="{9FF7BEFC-D7AC-4513-B000-899576F9C037}" type="presOf" srcId="{AE838B7A-B204-4285-9ABA-B82F53053E76}" destId="{85F69056-A916-45E1-87C7-4F019CA279F2}" srcOrd="0" destOrd="0" presId="urn:microsoft.com/office/officeart/2005/8/layout/vList4"/>
    <dgm:cxn modelId="{47913C55-3DD2-42DE-8EE1-EDD54471FA89}" type="presParOf" srcId="{083ABB36-8F2A-43FE-84E9-F124DFF8F26A}" destId="{491D6CCD-2FA5-42EF-BA2A-CECFDC061B72}" srcOrd="0" destOrd="0" presId="urn:microsoft.com/office/officeart/2005/8/layout/vList4"/>
    <dgm:cxn modelId="{1BD16BF9-6E29-4275-9CB6-E6563C04B5D5}" type="presParOf" srcId="{491D6CCD-2FA5-42EF-BA2A-CECFDC061B72}" destId="{C2DBB442-9C26-4488-A011-70D34AD68D3E}" srcOrd="0" destOrd="0" presId="urn:microsoft.com/office/officeart/2005/8/layout/vList4"/>
    <dgm:cxn modelId="{DB732846-BF1F-4000-B4AD-F7A955753AE6}" type="presParOf" srcId="{491D6CCD-2FA5-42EF-BA2A-CECFDC061B72}" destId="{0491A9A2-0BCA-47F5-9C8B-B3C1EF896676}" srcOrd="1" destOrd="0" presId="urn:microsoft.com/office/officeart/2005/8/layout/vList4"/>
    <dgm:cxn modelId="{DF47FB25-4FE9-4F43-9E02-FBB01D8EE8EA}" type="presParOf" srcId="{491D6CCD-2FA5-42EF-BA2A-CECFDC061B72}" destId="{C2FFD54C-DF11-439C-A653-545D2D31A4DD}" srcOrd="2" destOrd="0" presId="urn:microsoft.com/office/officeart/2005/8/layout/vList4"/>
    <dgm:cxn modelId="{542957EF-B852-4955-853B-92B39E57BD9E}" type="presParOf" srcId="{083ABB36-8F2A-43FE-84E9-F124DFF8F26A}" destId="{F54CB5E7-DAB2-475B-A4BA-D5880273D416}" srcOrd="1" destOrd="0" presId="urn:microsoft.com/office/officeart/2005/8/layout/vList4"/>
    <dgm:cxn modelId="{18963FC4-BB64-4756-8CF3-50170DF3F8B3}" type="presParOf" srcId="{083ABB36-8F2A-43FE-84E9-F124DFF8F26A}" destId="{A11240E3-C3C4-415C-A13B-2215E7899DDD}" srcOrd="2" destOrd="0" presId="urn:microsoft.com/office/officeart/2005/8/layout/vList4"/>
    <dgm:cxn modelId="{F69FAD5E-219C-4FB1-BB5F-AC6F23027BF0}" type="presParOf" srcId="{A11240E3-C3C4-415C-A13B-2215E7899DDD}" destId="{6365BA8D-3020-4F57-956A-CDD1180AE8BE}" srcOrd="0" destOrd="0" presId="urn:microsoft.com/office/officeart/2005/8/layout/vList4"/>
    <dgm:cxn modelId="{0A460F68-813C-4B0C-99A9-22859B2CF0EC}" type="presParOf" srcId="{A11240E3-C3C4-415C-A13B-2215E7899DDD}" destId="{D6EC56B9-B2B1-4DC9-98D3-4076C7D8C1E3}" srcOrd="1" destOrd="0" presId="urn:microsoft.com/office/officeart/2005/8/layout/vList4"/>
    <dgm:cxn modelId="{A43C3DF7-DC4E-4655-BA30-B769EEB99F7B}" type="presParOf" srcId="{A11240E3-C3C4-415C-A13B-2215E7899DDD}" destId="{B9E243DB-D45C-40D3-8408-7BEDAA8DBB9C}" srcOrd="2" destOrd="0" presId="urn:microsoft.com/office/officeart/2005/8/layout/vList4"/>
    <dgm:cxn modelId="{62F0DE36-F842-4E3A-BE98-9F99B23D1A1E}" type="presParOf" srcId="{083ABB36-8F2A-43FE-84E9-F124DFF8F26A}" destId="{1F9EE7B3-A916-4D2B-BD57-C04243B8AF48}" srcOrd="3" destOrd="0" presId="urn:microsoft.com/office/officeart/2005/8/layout/vList4"/>
    <dgm:cxn modelId="{FAE74155-0AC5-4582-835A-4ED620ACF4B4}" type="presParOf" srcId="{083ABB36-8F2A-43FE-84E9-F124DFF8F26A}" destId="{388CC03C-1B5C-42F6-A271-DFAB1392BC75}" srcOrd="4" destOrd="0" presId="urn:microsoft.com/office/officeart/2005/8/layout/vList4"/>
    <dgm:cxn modelId="{33E65E9E-7B74-499D-90CA-1E4012856812}" type="presParOf" srcId="{388CC03C-1B5C-42F6-A271-DFAB1392BC75}" destId="{08D10AB6-7AE6-4175-9076-43C073C1EAE2}" srcOrd="0" destOrd="0" presId="urn:microsoft.com/office/officeart/2005/8/layout/vList4"/>
    <dgm:cxn modelId="{B8C1F691-F326-4E06-8056-D131E72C9EDC}" type="presParOf" srcId="{388CC03C-1B5C-42F6-A271-DFAB1392BC75}" destId="{B680C83C-5BCB-4DCA-9A02-C36169FB8DC8}" srcOrd="1" destOrd="0" presId="urn:microsoft.com/office/officeart/2005/8/layout/vList4"/>
    <dgm:cxn modelId="{0F606BC4-03B8-41BF-AFF2-42494F13C033}" type="presParOf" srcId="{388CC03C-1B5C-42F6-A271-DFAB1392BC75}" destId="{8C6509B5-49AC-4890-A3A8-CD88E86FE441}" srcOrd="2" destOrd="0" presId="urn:microsoft.com/office/officeart/2005/8/layout/vList4"/>
    <dgm:cxn modelId="{23057FBE-989F-455D-9EB9-44A6606D66A6}" type="presParOf" srcId="{083ABB36-8F2A-43FE-84E9-F124DFF8F26A}" destId="{B685803D-D4A8-4297-97B2-4FC494EBEE42}" srcOrd="5" destOrd="0" presId="urn:microsoft.com/office/officeart/2005/8/layout/vList4"/>
    <dgm:cxn modelId="{0490FCED-912E-468A-B628-3B52C8230133}" type="presParOf" srcId="{083ABB36-8F2A-43FE-84E9-F124DFF8F26A}" destId="{A92051D6-5C76-4F84-830E-D20C79638A60}" srcOrd="6" destOrd="0" presId="urn:microsoft.com/office/officeart/2005/8/layout/vList4"/>
    <dgm:cxn modelId="{1259ED26-D567-4185-853D-1544AE8FA471}" type="presParOf" srcId="{A92051D6-5C76-4F84-830E-D20C79638A60}" destId="{837E9066-FADE-4306-8ECC-976C086A03EE}" srcOrd="0" destOrd="0" presId="urn:microsoft.com/office/officeart/2005/8/layout/vList4"/>
    <dgm:cxn modelId="{A1DBF8FC-E956-4EB4-8183-91205FE30E05}" type="presParOf" srcId="{A92051D6-5C76-4F84-830E-D20C79638A60}" destId="{A20A1F33-CF2F-43AA-B917-DFBE9A001F62}" srcOrd="1" destOrd="0" presId="urn:microsoft.com/office/officeart/2005/8/layout/vList4"/>
    <dgm:cxn modelId="{E6998503-B65E-4576-8FB5-B5032705A480}" type="presParOf" srcId="{A92051D6-5C76-4F84-830E-D20C79638A60}" destId="{A1696E2C-1569-4246-9EED-0140BD65CE23}" srcOrd="2" destOrd="0" presId="urn:microsoft.com/office/officeart/2005/8/layout/vList4"/>
    <dgm:cxn modelId="{9C4D6D1E-D08B-475F-9B2D-97EDFBFD314E}" type="presParOf" srcId="{083ABB36-8F2A-43FE-84E9-F124DFF8F26A}" destId="{BABB1F4F-09FC-4404-B86E-AD9CB344CDDF}" srcOrd="7" destOrd="0" presId="urn:microsoft.com/office/officeart/2005/8/layout/vList4"/>
    <dgm:cxn modelId="{1196FA16-2823-4230-858C-1E17CAE31E66}" type="presParOf" srcId="{083ABB36-8F2A-43FE-84E9-F124DFF8F26A}" destId="{BB1A9B52-3F62-48F2-BEEA-C3E761CF7389}" srcOrd="8" destOrd="0" presId="urn:microsoft.com/office/officeart/2005/8/layout/vList4"/>
    <dgm:cxn modelId="{B5C6F5A2-BB71-4480-89B8-D150AEE3920B}" type="presParOf" srcId="{BB1A9B52-3F62-48F2-BEEA-C3E761CF7389}" destId="{85F69056-A916-45E1-87C7-4F019CA279F2}" srcOrd="0" destOrd="0" presId="urn:microsoft.com/office/officeart/2005/8/layout/vList4"/>
    <dgm:cxn modelId="{4526F429-5058-48C7-AB41-966EE73CFC34}" type="presParOf" srcId="{BB1A9B52-3F62-48F2-BEEA-C3E761CF7389}" destId="{E15293F7-4D0E-41B3-80A1-B5EE9FB851CB}" srcOrd="1" destOrd="0" presId="urn:microsoft.com/office/officeart/2005/8/layout/vList4"/>
    <dgm:cxn modelId="{07FDCE1F-D18C-4B51-B323-9895823D25A6}" type="presParOf" srcId="{BB1A9B52-3F62-48F2-BEEA-C3E761CF7389}" destId="{736C500C-7AEA-4FB3-8067-D79223B4121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80B22AF-7202-478C-9CD7-76307A6DA331}" type="doc">
      <dgm:prSet loTypeId="urn:microsoft.com/office/officeart/2005/8/layout/vList4" loCatId="list" qsTypeId="urn:microsoft.com/office/officeart/2005/8/quickstyle/simple2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90000413-96B1-4523-A558-03EE94173CCC}">
      <dgm:prSet/>
      <dgm:spPr/>
      <dgm:t>
        <a:bodyPr/>
        <a:lstStyle/>
        <a:p>
          <a:r>
            <a:rPr lang="en-US" dirty="0"/>
            <a:t>No IRB approval/informed consent</a:t>
          </a:r>
        </a:p>
      </dgm:t>
    </dgm:pt>
    <dgm:pt modelId="{8A1C6B42-AECC-4EAA-9A31-4203E14EC034}" type="parTrans" cxnId="{9DCEB65A-824C-49F7-9118-C367FBF2B705}">
      <dgm:prSet/>
      <dgm:spPr/>
      <dgm:t>
        <a:bodyPr/>
        <a:lstStyle/>
        <a:p>
          <a:endParaRPr lang="en-US"/>
        </a:p>
      </dgm:t>
    </dgm:pt>
    <dgm:pt modelId="{5CFB61C8-163F-48A9-A070-6558698A5069}" type="sibTrans" cxnId="{9DCEB65A-824C-49F7-9118-C367FBF2B705}">
      <dgm:prSet/>
      <dgm:spPr/>
      <dgm:t>
        <a:bodyPr/>
        <a:lstStyle/>
        <a:p>
          <a:endParaRPr lang="en-US"/>
        </a:p>
      </dgm:t>
    </dgm:pt>
    <dgm:pt modelId="{321FECC0-F089-4EBF-83F5-B6D485060FF2}">
      <dgm:prSet/>
      <dgm:spPr/>
      <dgm:t>
        <a:bodyPr/>
        <a:lstStyle/>
        <a:p>
          <a:r>
            <a:rPr lang="en-US" dirty="0"/>
            <a:t>Convenience sample – conflicts of interest?</a:t>
          </a:r>
        </a:p>
      </dgm:t>
    </dgm:pt>
    <dgm:pt modelId="{36030A27-04EC-4A0D-B90F-9A65D03DDE7B}" type="parTrans" cxnId="{E0AF3EDA-843A-4B9B-BE32-0E9A27E88EB3}">
      <dgm:prSet/>
      <dgm:spPr/>
      <dgm:t>
        <a:bodyPr/>
        <a:lstStyle/>
        <a:p>
          <a:endParaRPr lang="en-US"/>
        </a:p>
      </dgm:t>
    </dgm:pt>
    <dgm:pt modelId="{53607615-23B9-45A9-9563-E74EC5F0E5E9}" type="sibTrans" cxnId="{E0AF3EDA-843A-4B9B-BE32-0E9A27E88EB3}">
      <dgm:prSet/>
      <dgm:spPr/>
      <dgm:t>
        <a:bodyPr/>
        <a:lstStyle/>
        <a:p>
          <a:endParaRPr lang="en-US"/>
        </a:p>
      </dgm:t>
    </dgm:pt>
    <dgm:pt modelId="{0AA1B482-D978-4237-9141-B37A7CA5E69A}">
      <dgm:prSet/>
      <dgm:spPr/>
      <dgm:t>
        <a:bodyPr/>
        <a:lstStyle/>
        <a:p>
          <a:r>
            <a:rPr lang="en-US"/>
            <a:t>Randomized…but how?</a:t>
          </a:r>
        </a:p>
      </dgm:t>
    </dgm:pt>
    <dgm:pt modelId="{D6845F75-1B1B-4144-9DB0-E2518418451B}" type="parTrans" cxnId="{57D7BC52-2566-43F3-99EA-C06E03804158}">
      <dgm:prSet/>
      <dgm:spPr/>
      <dgm:t>
        <a:bodyPr/>
        <a:lstStyle/>
        <a:p>
          <a:endParaRPr lang="en-US"/>
        </a:p>
      </dgm:t>
    </dgm:pt>
    <dgm:pt modelId="{E96C5A14-1FD1-4680-A139-02BB787F0859}" type="sibTrans" cxnId="{57D7BC52-2566-43F3-99EA-C06E03804158}">
      <dgm:prSet/>
      <dgm:spPr/>
      <dgm:t>
        <a:bodyPr/>
        <a:lstStyle/>
        <a:p>
          <a:endParaRPr lang="en-US"/>
        </a:p>
      </dgm:t>
    </dgm:pt>
    <dgm:pt modelId="{38FF2841-F8AE-49C6-B2CB-788E6A9D3BB1}">
      <dgm:prSet/>
      <dgm:spPr/>
      <dgm:t>
        <a:bodyPr/>
        <a:lstStyle/>
        <a:p>
          <a:r>
            <a:rPr lang="en-US"/>
            <a:t>Condensed long-form segment</a:t>
          </a:r>
        </a:p>
      </dgm:t>
    </dgm:pt>
    <dgm:pt modelId="{BD5BF4B1-224B-4144-A9E9-A149C2E9C55E}" type="parTrans" cxnId="{F813227C-18EA-4023-ADC3-06537F84F097}">
      <dgm:prSet/>
      <dgm:spPr/>
      <dgm:t>
        <a:bodyPr/>
        <a:lstStyle/>
        <a:p>
          <a:endParaRPr lang="en-US"/>
        </a:p>
      </dgm:t>
    </dgm:pt>
    <dgm:pt modelId="{66E66DE5-A204-4CD5-93F9-8A1871B36184}" type="sibTrans" cxnId="{F813227C-18EA-4023-ADC3-06537F84F097}">
      <dgm:prSet/>
      <dgm:spPr/>
      <dgm:t>
        <a:bodyPr/>
        <a:lstStyle/>
        <a:p>
          <a:endParaRPr lang="en-US"/>
        </a:p>
      </dgm:t>
    </dgm:pt>
    <dgm:pt modelId="{F33A56D2-B6BA-4B4D-8EB9-BB235B495C55}">
      <dgm:prSet/>
      <dgm:spPr/>
      <dgm:t>
        <a:bodyPr/>
        <a:lstStyle/>
        <a:p>
          <a:r>
            <a:rPr lang="en-US"/>
            <a:t>Pretest</a:t>
          </a:r>
        </a:p>
      </dgm:t>
    </dgm:pt>
    <dgm:pt modelId="{22E97F5D-1C56-4F23-8515-77849A4DDCA3}" type="parTrans" cxnId="{5E6C2A2C-A04E-492B-AC33-27004763E979}">
      <dgm:prSet/>
      <dgm:spPr/>
      <dgm:t>
        <a:bodyPr/>
        <a:lstStyle/>
        <a:p>
          <a:endParaRPr lang="en-US"/>
        </a:p>
      </dgm:t>
    </dgm:pt>
    <dgm:pt modelId="{7D292A83-C75E-4E1C-A222-44D95247201F}" type="sibTrans" cxnId="{5E6C2A2C-A04E-492B-AC33-27004763E979}">
      <dgm:prSet/>
      <dgm:spPr/>
      <dgm:t>
        <a:bodyPr/>
        <a:lstStyle/>
        <a:p>
          <a:endParaRPr lang="en-US"/>
        </a:p>
      </dgm:t>
    </dgm:pt>
    <dgm:pt modelId="{3AFBA48B-28D6-435A-ADEB-B19E1BBD3100}" type="pres">
      <dgm:prSet presAssocID="{F80B22AF-7202-478C-9CD7-76307A6DA331}" presName="linear" presStyleCnt="0">
        <dgm:presLayoutVars>
          <dgm:dir/>
          <dgm:resizeHandles val="exact"/>
        </dgm:presLayoutVars>
      </dgm:prSet>
      <dgm:spPr/>
    </dgm:pt>
    <dgm:pt modelId="{50B3041B-0767-43B6-B0BF-64761F446EEA}" type="pres">
      <dgm:prSet presAssocID="{90000413-96B1-4523-A558-03EE94173CCC}" presName="comp" presStyleCnt="0"/>
      <dgm:spPr/>
    </dgm:pt>
    <dgm:pt modelId="{55A6CB89-1E31-4647-9FAE-5068F538426F}" type="pres">
      <dgm:prSet presAssocID="{90000413-96B1-4523-A558-03EE94173CCC}" presName="box" presStyleLbl="node1" presStyleIdx="0" presStyleCnt="5"/>
      <dgm:spPr/>
    </dgm:pt>
    <dgm:pt modelId="{4E358CB8-3EDA-4BEC-B289-6F460FD4106C}" type="pres">
      <dgm:prSet presAssocID="{90000413-96B1-4523-A558-03EE94173CCC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45000" b="-45000"/>
          </a:stretch>
        </a:blipFill>
      </dgm:spPr>
      <dgm:extLst>
        <a:ext uri="{E40237B7-FDA0-4F09-8148-C483321AD2D9}">
          <dgm14:cNvPr xmlns:dgm14="http://schemas.microsoft.com/office/drawing/2010/diagram" id="0" name="" descr="No sign with solid fill"/>
        </a:ext>
      </dgm:extLst>
    </dgm:pt>
    <dgm:pt modelId="{E9DF8CF6-B3CA-4FF5-A71B-CFA18F81FD96}" type="pres">
      <dgm:prSet presAssocID="{90000413-96B1-4523-A558-03EE94173CCC}" presName="text" presStyleLbl="node1" presStyleIdx="0" presStyleCnt="5">
        <dgm:presLayoutVars>
          <dgm:bulletEnabled val="1"/>
        </dgm:presLayoutVars>
      </dgm:prSet>
      <dgm:spPr/>
    </dgm:pt>
    <dgm:pt modelId="{DA6655F7-80FA-4132-99E9-6508710FAEE5}" type="pres">
      <dgm:prSet presAssocID="{5CFB61C8-163F-48A9-A070-6558698A5069}" presName="spacer" presStyleCnt="0"/>
      <dgm:spPr/>
    </dgm:pt>
    <dgm:pt modelId="{D996FB31-D040-4780-822F-4F46541D5A5B}" type="pres">
      <dgm:prSet presAssocID="{321FECC0-F089-4EBF-83F5-B6D485060FF2}" presName="comp" presStyleCnt="0"/>
      <dgm:spPr/>
    </dgm:pt>
    <dgm:pt modelId="{4631D7A3-AC0A-4741-8FCC-E1AB911DE40E}" type="pres">
      <dgm:prSet presAssocID="{321FECC0-F089-4EBF-83F5-B6D485060FF2}" presName="box" presStyleLbl="node1" presStyleIdx="1" presStyleCnt="5"/>
      <dgm:spPr/>
    </dgm:pt>
    <dgm:pt modelId="{5ADCF121-0CBB-4E30-B0EF-F9A41868EBE7}" type="pres">
      <dgm:prSet presAssocID="{321FECC0-F089-4EBF-83F5-B6D485060FF2}" presName="img" presStyleLbl="fgImgPlac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45000" b="-45000"/>
          </a:stretch>
        </a:blipFill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A07EF132-ABE9-4DB0-8E0A-A7DC331E7721}" type="pres">
      <dgm:prSet presAssocID="{321FECC0-F089-4EBF-83F5-B6D485060FF2}" presName="text" presStyleLbl="node1" presStyleIdx="1" presStyleCnt="5">
        <dgm:presLayoutVars>
          <dgm:bulletEnabled val="1"/>
        </dgm:presLayoutVars>
      </dgm:prSet>
      <dgm:spPr/>
    </dgm:pt>
    <dgm:pt modelId="{77E3B3A5-95C3-49FF-BEFF-23E936857873}" type="pres">
      <dgm:prSet presAssocID="{53607615-23B9-45A9-9563-E74EC5F0E5E9}" presName="spacer" presStyleCnt="0"/>
      <dgm:spPr/>
    </dgm:pt>
    <dgm:pt modelId="{44F81B19-A9AF-4A48-AF63-BDF72AD8A4A0}" type="pres">
      <dgm:prSet presAssocID="{0AA1B482-D978-4237-9141-B37A7CA5E69A}" presName="comp" presStyleCnt="0"/>
      <dgm:spPr/>
    </dgm:pt>
    <dgm:pt modelId="{F5DC992F-1F8B-47CC-BB0D-DE497FBBB613}" type="pres">
      <dgm:prSet presAssocID="{0AA1B482-D978-4237-9141-B37A7CA5E69A}" presName="box" presStyleLbl="node1" presStyleIdx="2" presStyleCnt="5"/>
      <dgm:spPr/>
    </dgm:pt>
    <dgm:pt modelId="{B2A62CC6-B946-4B73-AE7B-CA6246E017E7}" type="pres">
      <dgm:prSet presAssocID="{0AA1B482-D978-4237-9141-B37A7CA5E69A}" presName="img" presStyleLbl="fgImgPlac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45000" b="-45000"/>
          </a:stretch>
        </a:blipFill>
      </dgm:spPr>
      <dgm:extLst>
        <a:ext uri="{E40237B7-FDA0-4F09-8148-C483321AD2D9}">
          <dgm14:cNvPr xmlns:dgm14="http://schemas.microsoft.com/office/drawing/2010/diagram" id="0" name="" descr="Help with solid fill"/>
        </a:ext>
      </dgm:extLst>
    </dgm:pt>
    <dgm:pt modelId="{822E467E-6648-41DC-BCD2-BD053E222FFA}" type="pres">
      <dgm:prSet presAssocID="{0AA1B482-D978-4237-9141-B37A7CA5E69A}" presName="text" presStyleLbl="node1" presStyleIdx="2" presStyleCnt="5">
        <dgm:presLayoutVars>
          <dgm:bulletEnabled val="1"/>
        </dgm:presLayoutVars>
      </dgm:prSet>
      <dgm:spPr/>
    </dgm:pt>
    <dgm:pt modelId="{D9C996CC-FFA1-4A43-BADA-BC74490C4C04}" type="pres">
      <dgm:prSet presAssocID="{E96C5A14-1FD1-4680-A139-02BB787F0859}" presName="spacer" presStyleCnt="0"/>
      <dgm:spPr/>
    </dgm:pt>
    <dgm:pt modelId="{4CF5F5DB-DA72-4976-83FC-197F17113F9F}" type="pres">
      <dgm:prSet presAssocID="{38FF2841-F8AE-49C6-B2CB-788E6A9D3BB1}" presName="comp" presStyleCnt="0"/>
      <dgm:spPr/>
    </dgm:pt>
    <dgm:pt modelId="{20708AFC-7CB9-4C62-AA21-9381748E770C}" type="pres">
      <dgm:prSet presAssocID="{38FF2841-F8AE-49C6-B2CB-788E6A9D3BB1}" presName="box" presStyleLbl="node1" presStyleIdx="3" presStyleCnt="5"/>
      <dgm:spPr/>
    </dgm:pt>
    <dgm:pt modelId="{0AB30F7B-0D17-410C-ACB4-C40AB54C02C8}" type="pres">
      <dgm:prSet presAssocID="{38FF2841-F8AE-49C6-B2CB-788E6A9D3BB1}" presName="img" presStyleLbl="fgImgPlac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45000" b="-45000"/>
          </a:stretch>
        </a:blipFill>
      </dgm:spPr>
      <dgm:extLst>
        <a:ext uri="{E40237B7-FDA0-4F09-8148-C483321AD2D9}">
          <dgm14:cNvPr xmlns:dgm14="http://schemas.microsoft.com/office/drawing/2010/diagram" id="0" name="" descr="Scissors with solid fill"/>
        </a:ext>
      </dgm:extLst>
    </dgm:pt>
    <dgm:pt modelId="{A9580111-249A-4A3A-A8E5-37E4FDBEE731}" type="pres">
      <dgm:prSet presAssocID="{38FF2841-F8AE-49C6-B2CB-788E6A9D3BB1}" presName="text" presStyleLbl="node1" presStyleIdx="3" presStyleCnt="5">
        <dgm:presLayoutVars>
          <dgm:bulletEnabled val="1"/>
        </dgm:presLayoutVars>
      </dgm:prSet>
      <dgm:spPr/>
    </dgm:pt>
    <dgm:pt modelId="{26F1F940-3266-48DF-9510-6FA0FE0254B3}" type="pres">
      <dgm:prSet presAssocID="{66E66DE5-A204-4CD5-93F9-8A1871B36184}" presName="spacer" presStyleCnt="0"/>
      <dgm:spPr/>
    </dgm:pt>
    <dgm:pt modelId="{203E2447-5A1A-4116-94D0-7968F5A6E419}" type="pres">
      <dgm:prSet presAssocID="{F33A56D2-B6BA-4B4D-8EB9-BB235B495C55}" presName="comp" presStyleCnt="0"/>
      <dgm:spPr/>
    </dgm:pt>
    <dgm:pt modelId="{DAF76277-E3BB-4145-8115-54040BD0F391}" type="pres">
      <dgm:prSet presAssocID="{F33A56D2-B6BA-4B4D-8EB9-BB235B495C55}" presName="box" presStyleLbl="node1" presStyleIdx="4" presStyleCnt="5"/>
      <dgm:spPr/>
    </dgm:pt>
    <dgm:pt modelId="{7DF4A6DE-BFA9-4AEC-8681-86D2647092FD}" type="pres">
      <dgm:prSet presAssocID="{F33A56D2-B6BA-4B4D-8EB9-BB235B495C55}" presName="img" presStyleLbl="fgImgPlac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45000" b="-45000"/>
          </a:stretch>
        </a:blipFill>
      </dgm:spPr>
      <dgm:extLst>
        <a:ext uri="{E40237B7-FDA0-4F09-8148-C483321AD2D9}">
          <dgm14:cNvPr xmlns:dgm14="http://schemas.microsoft.com/office/drawing/2010/diagram" id="0" name="" descr="Clipboard Partially Crossed with solid fill"/>
        </a:ext>
      </dgm:extLst>
    </dgm:pt>
    <dgm:pt modelId="{CFD196F9-57BC-4D29-B9BF-12D8287EF5C0}" type="pres">
      <dgm:prSet presAssocID="{F33A56D2-B6BA-4B4D-8EB9-BB235B495C55}" presName="text" presStyleLbl="node1" presStyleIdx="4" presStyleCnt="5">
        <dgm:presLayoutVars>
          <dgm:bulletEnabled val="1"/>
        </dgm:presLayoutVars>
      </dgm:prSet>
      <dgm:spPr/>
    </dgm:pt>
  </dgm:ptLst>
  <dgm:cxnLst>
    <dgm:cxn modelId="{96C91424-98A9-45DB-AA8C-200FA1D4E0BF}" type="presOf" srcId="{0AA1B482-D978-4237-9141-B37A7CA5E69A}" destId="{822E467E-6648-41DC-BCD2-BD053E222FFA}" srcOrd="1" destOrd="0" presId="urn:microsoft.com/office/officeart/2005/8/layout/vList4"/>
    <dgm:cxn modelId="{5E6C2A2C-A04E-492B-AC33-27004763E979}" srcId="{F80B22AF-7202-478C-9CD7-76307A6DA331}" destId="{F33A56D2-B6BA-4B4D-8EB9-BB235B495C55}" srcOrd="4" destOrd="0" parTransId="{22E97F5D-1C56-4F23-8515-77849A4DDCA3}" sibTransId="{7D292A83-C75E-4E1C-A222-44D95247201F}"/>
    <dgm:cxn modelId="{4F88CE34-C1EF-4745-AD58-AD1C4C39948E}" type="presOf" srcId="{38FF2841-F8AE-49C6-B2CB-788E6A9D3BB1}" destId="{20708AFC-7CB9-4C62-AA21-9381748E770C}" srcOrd="0" destOrd="0" presId="urn:microsoft.com/office/officeart/2005/8/layout/vList4"/>
    <dgm:cxn modelId="{57D7BC52-2566-43F3-99EA-C06E03804158}" srcId="{F80B22AF-7202-478C-9CD7-76307A6DA331}" destId="{0AA1B482-D978-4237-9141-B37A7CA5E69A}" srcOrd="2" destOrd="0" parTransId="{D6845F75-1B1B-4144-9DB0-E2518418451B}" sibTransId="{E96C5A14-1FD1-4680-A139-02BB787F0859}"/>
    <dgm:cxn modelId="{503BD852-0715-44DE-A7F4-AA71CF6B1EC3}" type="presOf" srcId="{F33A56D2-B6BA-4B4D-8EB9-BB235B495C55}" destId="{CFD196F9-57BC-4D29-B9BF-12D8287EF5C0}" srcOrd="1" destOrd="0" presId="urn:microsoft.com/office/officeart/2005/8/layout/vList4"/>
    <dgm:cxn modelId="{F13BDE72-482C-4969-BCF2-F9092745A673}" type="presOf" srcId="{321FECC0-F089-4EBF-83F5-B6D485060FF2}" destId="{A07EF132-ABE9-4DB0-8E0A-A7DC331E7721}" srcOrd="1" destOrd="0" presId="urn:microsoft.com/office/officeart/2005/8/layout/vList4"/>
    <dgm:cxn modelId="{9DCEB65A-824C-49F7-9118-C367FBF2B705}" srcId="{F80B22AF-7202-478C-9CD7-76307A6DA331}" destId="{90000413-96B1-4523-A558-03EE94173CCC}" srcOrd="0" destOrd="0" parTransId="{8A1C6B42-AECC-4EAA-9A31-4203E14EC034}" sibTransId="{5CFB61C8-163F-48A9-A070-6558698A5069}"/>
    <dgm:cxn modelId="{2DA7DF7B-4515-48EA-B522-4D2FF4928C75}" type="presOf" srcId="{F33A56D2-B6BA-4B4D-8EB9-BB235B495C55}" destId="{DAF76277-E3BB-4145-8115-54040BD0F391}" srcOrd="0" destOrd="0" presId="urn:microsoft.com/office/officeart/2005/8/layout/vList4"/>
    <dgm:cxn modelId="{F813227C-18EA-4023-ADC3-06537F84F097}" srcId="{F80B22AF-7202-478C-9CD7-76307A6DA331}" destId="{38FF2841-F8AE-49C6-B2CB-788E6A9D3BB1}" srcOrd="3" destOrd="0" parTransId="{BD5BF4B1-224B-4144-A9E9-A149C2E9C55E}" sibTransId="{66E66DE5-A204-4CD5-93F9-8A1871B36184}"/>
    <dgm:cxn modelId="{91F6B7A2-88EA-4B3A-8570-41D04A995198}" type="presOf" srcId="{90000413-96B1-4523-A558-03EE94173CCC}" destId="{E9DF8CF6-B3CA-4FF5-A71B-CFA18F81FD96}" srcOrd="1" destOrd="0" presId="urn:microsoft.com/office/officeart/2005/8/layout/vList4"/>
    <dgm:cxn modelId="{2103D9C1-8347-42BC-A4D0-0CE2C4CB6FDC}" type="presOf" srcId="{321FECC0-F089-4EBF-83F5-B6D485060FF2}" destId="{4631D7A3-AC0A-4741-8FCC-E1AB911DE40E}" srcOrd="0" destOrd="0" presId="urn:microsoft.com/office/officeart/2005/8/layout/vList4"/>
    <dgm:cxn modelId="{2369A6C9-6D9C-4977-B62A-13F1DF92C4E7}" type="presOf" srcId="{F80B22AF-7202-478C-9CD7-76307A6DA331}" destId="{3AFBA48B-28D6-435A-ADEB-B19E1BBD3100}" srcOrd="0" destOrd="0" presId="urn:microsoft.com/office/officeart/2005/8/layout/vList4"/>
    <dgm:cxn modelId="{E0AF3EDA-843A-4B9B-BE32-0E9A27E88EB3}" srcId="{F80B22AF-7202-478C-9CD7-76307A6DA331}" destId="{321FECC0-F089-4EBF-83F5-B6D485060FF2}" srcOrd="1" destOrd="0" parTransId="{36030A27-04EC-4A0D-B90F-9A65D03DDE7B}" sibTransId="{53607615-23B9-45A9-9563-E74EC5F0E5E9}"/>
    <dgm:cxn modelId="{3F8E9BDA-DF94-49D6-B1DC-52BCB5ADA084}" type="presOf" srcId="{90000413-96B1-4523-A558-03EE94173CCC}" destId="{55A6CB89-1E31-4647-9FAE-5068F538426F}" srcOrd="0" destOrd="0" presId="urn:microsoft.com/office/officeart/2005/8/layout/vList4"/>
    <dgm:cxn modelId="{0432E7E3-4383-4F23-937B-749260A1BDA6}" type="presOf" srcId="{0AA1B482-D978-4237-9141-B37A7CA5E69A}" destId="{F5DC992F-1F8B-47CC-BB0D-DE497FBBB613}" srcOrd="0" destOrd="0" presId="urn:microsoft.com/office/officeart/2005/8/layout/vList4"/>
    <dgm:cxn modelId="{EB4540FD-E0EB-477F-B26F-ED063044FB20}" type="presOf" srcId="{38FF2841-F8AE-49C6-B2CB-788E6A9D3BB1}" destId="{A9580111-249A-4A3A-A8E5-37E4FDBEE731}" srcOrd="1" destOrd="0" presId="urn:microsoft.com/office/officeart/2005/8/layout/vList4"/>
    <dgm:cxn modelId="{8A456C6A-7721-41A7-AE96-E3A8A5D78506}" type="presParOf" srcId="{3AFBA48B-28D6-435A-ADEB-B19E1BBD3100}" destId="{50B3041B-0767-43B6-B0BF-64761F446EEA}" srcOrd="0" destOrd="0" presId="urn:microsoft.com/office/officeart/2005/8/layout/vList4"/>
    <dgm:cxn modelId="{47D33B17-8885-4884-B65F-DE435A2158E8}" type="presParOf" srcId="{50B3041B-0767-43B6-B0BF-64761F446EEA}" destId="{55A6CB89-1E31-4647-9FAE-5068F538426F}" srcOrd="0" destOrd="0" presId="urn:microsoft.com/office/officeart/2005/8/layout/vList4"/>
    <dgm:cxn modelId="{F175BF92-2944-4B2F-881F-EFAC2AA46E11}" type="presParOf" srcId="{50B3041B-0767-43B6-B0BF-64761F446EEA}" destId="{4E358CB8-3EDA-4BEC-B289-6F460FD4106C}" srcOrd="1" destOrd="0" presId="urn:microsoft.com/office/officeart/2005/8/layout/vList4"/>
    <dgm:cxn modelId="{C79B3605-7552-45AB-BDA7-A2D4CE52EE11}" type="presParOf" srcId="{50B3041B-0767-43B6-B0BF-64761F446EEA}" destId="{E9DF8CF6-B3CA-4FF5-A71B-CFA18F81FD96}" srcOrd="2" destOrd="0" presId="urn:microsoft.com/office/officeart/2005/8/layout/vList4"/>
    <dgm:cxn modelId="{E7AB0623-4905-4E18-B324-AC82306372FE}" type="presParOf" srcId="{3AFBA48B-28D6-435A-ADEB-B19E1BBD3100}" destId="{DA6655F7-80FA-4132-99E9-6508710FAEE5}" srcOrd="1" destOrd="0" presId="urn:microsoft.com/office/officeart/2005/8/layout/vList4"/>
    <dgm:cxn modelId="{FB21B113-F897-49DE-93F0-CAA18C1F8642}" type="presParOf" srcId="{3AFBA48B-28D6-435A-ADEB-B19E1BBD3100}" destId="{D996FB31-D040-4780-822F-4F46541D5A5B}" srcOrd="2" destOrd="0" presId="urn:microsoft.com/office/officeart/2005/8/layout/vList4"/>
    <dgm:cxn modelId="{DF7E9F4B-A1DD-4DF6-8F4A-F01D09E674A1}" type="presParOf" srcId="{D996FB31-D040-4780-822F-4F46541D5A5B}" destId="{4631D7A3-AC0A-4741-8FCC-E1AB911DE40E}" srcOrd="0" destOrd="0" presId="urn:microsoft.com/office/officeart/2005/8/layout/vList4"/>
    <dgm:cxn modelId="{82A9B820-7145-42CB-B482-4C850D86B96A}" type="presParOf" srcId="{D996FB31-D040-4780-822F-4F46541D5A5B}" destId="{5ADCF121-0CBB-4E30-B0EF-F9A41868EBE7}" srcOrd="1" destOrd="0" presId="urn:microsoft.com/office/officeart/2005/8/layout/vList4"/>
    <dgm:cxn modelId="{4C8BDE1B-4152-49DC-A96C-36C93E82DA97}" type="presParOf" srcId="{D996FB31-D040-4780-822F-4F46541D5A5B}" destId="{A07EF132-ABE9-4DB0-8E0A-A7DC331E7721}" srcOrd="2" destOrd="0" presId="urn:microsoft.com/office/officeart/2005/8/layout/vList4"/>
    <dgm:cxn modelId="{0A2A143C-5643-4FEA-BE73-B6E667BE2B0B}" type="presParOf" srcId="{3AFBA48B-28D6-435A-ADEB-B19E1BBD3100}" destId="{77E3B3A5-95C3-49FF-BEFF-23E936857873}" srcOrd="3" destOrd="0" presId="urn:microsoft.com/office/officeart/2005/8/layout/vList4"/>
    <dgm:cxn modelId="{388F889F-8D28-43E6-812B-44821121116D}" type="presParOf" srcId="{3AFBA48B-28D6-435A-ADEB-B19E1BBD3100}" destId="{44F81B19-A9AF-4A48-AF63-BDF72AD8A4A0}" srcOrd="4" destOrd="0" presId="urn:microsoft.com/office/officeart/2005/8/layout/vList4"/>
    <dgm:cxn modelId="{2938ED33-4B35-493E-B7AC-F63A01E02521}" type="presParOf" srcId="{44F81B19-A9AF-4A48-AF63-BDF72AD8A4A0}" destId="{F5DC992F-1F8B-47CC-BB0D-DE497FBBB613}" srcOrd="0" destOrd="0" presId="urn:microsoft.com/office/officeart/2005/8/layout/vList4"/>
    <dgm:cxn modelId="{6022CE0E-95B0-4FED-AADA-69D4B4D38153}" type="presParOf" srcId="{44F81B19-A9AF-4A48-AF63-BDF72AD8A4A0}" destId="{B2A62CC6-B946-4B73-AE7B-CA6246E017E7}" srcOrd="1" destOrd="0" presId="urn:microsoft.com/office/officeart/2005/8/layout/vList4"/>
    <dgm:cxn modelId="{F2BBB3F6-29CC-4801-9192-7C9D15E9E120}" type="presParOf" srcId="{44F81B19-A9AF-4A48-AF63-BDF72AD8A4A0}" destId="{822E467E-6648-41DC-BCD2-BD053E222FFA}" srcOrd="2" destOrd="0" presId="urn:microsoft.com/office/officeart/2005/8/layout/vList4"/>
    <dgm:cxn modelId="{5219B9FE-5DE8-438B-8AB3-23E3764CD7AF}" type="presParOf" srcId="{3AFBA48B-28D6-435A-ADEB-B19E1BBD3100}" destId="{D9C996CC-FFA1-4A43-BADA-BC74490C4C04}" srcOrd="5" destOrd="0" presId="urn:microsoft.com/office/officeart/2005/8/layout/vList4"/>
    <dgm:cxn modelId="{7E47D207-0E76-4678-A008-B1AC3070B12A}" type="presParOf" srcId="{3AFBA48B-28D6-435A-ADEB-B19E1BBD3100}" destId="{4CF5F5DB-DA72-4976-83FC-197F17113F9F}" srcOrd="6" destOrd="0" presId="urn:microsoft.com/office/officeart/2005/8/layout/vList4"/>
    <dgm:cxn modelId="{A1C7510E-9ED9-4EF9-B4C5-28922793778A}" type="presParOf" srcId="{4CF5F5DB-DA72-4976-83FC-197F17113F9F}" destId="{20708AFC-7CB9-4C62-AA21-9381748E770C}" srcOrd="0" destOrd="0" presId="urn:microsoft.com/office/officeart/2005/8/layout/vList4"/>
    <dgm:cxn modelId="{4F0B64D7-6405-4638-A8C6-740225E755BC}" type="presParOf" srcId="{4CF5F5DB-DA72-4976-83FC-197F17113F9F}" destId="{0AB30F7B-0D17-410C-ACB4-C40AB54C02C8}" srcOrd="1" destOrd="0" presId="urn:microsoft.com/office/officeart/2005/8/layout/vList4"/>
    <dgm:cxn modelId="{4DA1D97B-7849-4811-BC28-4985149C656E}" type="presParOf" srcId="{4CF5F5DB-DA72-4976-83FC-197F17113F9F}" destId="{A9580111-249A-4A3A-A8E5-37E4FDBEE731}" srcOrd="2" destOrd="0" presId="urn:microsoft.com/office/officeart/2005/8/layout/vList4"/>
    <dgm:cxn modelId="{9F42802A-3627-4799-876B-610D3290DF81}" type="presParOf" srcId="{3AFBA48B-28D6-435A-ADEB-B19E1BBD3100}" destId="{26F1F940-3266-48DF-9510-6FA0FE0254B3}" srcOrd="7" destOrd="0" presId="urn:microsoft.com/office/officeart/2005/8/layout/vList4"/>
    <dgm:cxn modelId="{B240AF7A-624B-4100-BC1D-84B63BD8FF4B}" type="presParOf" srcId="{3AFBA48B-28D6-435A-ADEB-B19E1BBD3100}" destId="{203E2447-5A1A-4116-94D0-7968F5A6E419}" srcOrd="8" destOrd="0" presId="urn:microsoft.com/office/officeart/2005/8/layout/vList4"/>
    <dgm:cxn modelId="{6B8B059A-6EBF-447E-8052-DA9ED05E7301}" type="presParOf" srcId="{203E2447-5A1A-4116-94D0-7968F5A6E419}" destId="{DAF76277-E3BB-4145-8115-54040BD0F391}" srcOrd="0" destOrd="0" presId="urn:microsoft.com/office/officeart/2005/8/layout/vList4"/>
    <dgm:cxn modelId="{CCBD8F32-578F-4B59-A8EB-56988CEF85DB}" type="presParOf" srcId="{203E2447-5A1A-4116-94D0-7968F5A6E419}" destId="{7DF4A6DE-BFA9-4AEC-8681-86D2647092FD}" srcOrd="1" destOrd="0" presId="urn:microsoft.com/office/officeart/2005/8/layout/vList4"/>
    <dgm:cxn modelId="{8CB3999C-6931-49EC-B5E3-E6D439C56082}" type="presParOf" srcId="{203E2447-5A1A-4116-94D0-7968F5A6E419}" destId="{CFD196F9-57BC-4D29-B9BF-12D8287EF5C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8DBF1-70AC-48FB-B293-BC51DE40E400}">
      <dsp:nvSpPr>
        <dsp:cNvPr id="0" name=""/>
        <dsp:cNvSpPr/>
      </dsp:nvSpPr>
      <dsp:spPr>
        <a:xfrm>
          <a:off x="0" y="707092"/>
          <a:ext cx="6505575" cy="130540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99D61-C959-4514-8983-68F67CA9561F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D6125-FE6F-45B0-9FEA-5C4B594EEF36}">
      <dsp:nvSpPr>
        <dsp:cNvPr id="0" name=""/>
        <dsp:cNvSpPr/>
      </dsp:nvSpPr>
      <dsp:spPr>
        <a:xfrm>
          <a:off x="1507738" y="707092"/>
          <a:ext cx="2927508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Study Overview</a:t>
          </a:r>
        </a:p>
      </dsp:txBody>
      <dsp:txXfrm>
        <a:off x="1507738" y="707092"/>
        <a:ext cx="2927508" cy="1305401"/>
      </dsp:txXfrm>
    </dsp:sp>
    <dsp:sp modelId="{C4FD4B78-0CFC-46DB-80D6-591F7AB5E51B}">
      <dsp:nvSpPr>
        <dsp:cNvPr id="0" name=""/>
        <dsp:cNvSpPr/>
      </dsp:nvSpPr>
      <dsp:spPr>
        <a:xfrm>
          <a:off x="4435247" y="707092"/>
          <a:ext cx="2070327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Variables &amp; Hypotheses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Framework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Method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Results</a:t>
          </a:r>
        </a:p>
      </dsp:txBody>
      <dsp:txXfrm>
        <a:off x="4435247" y="707092"/>
        <a:ext cx="2070327" cy="1305401"/>
      </dsp:txXfrm>
    </dsp:sp>
    <dsp:sp modelId="{FF1D37D0-B7B0-497A-8CC2-5CE7B9D772CC}">
      <dsp:nvSpPr>
        <dsp:cNvPr id="0" name=""/>
        <dsp:cNvSpPr/>
      </dsp:nvSpPr>
      <dsp:spPr>
        <a:xfrm>
          <a:off x="0" y="2338844"/>
          <a:ext cx="6505575" cy="130540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0D5C0-890B-40F7-BC7C-F4FCD40F6C48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47277-F967-4B55-887C-76DCDD45F94A}">
      <dsp:nvSpPr>
        <dsp:cNvPr id="0" name=""/>
        <dsp:cNvSpPr/>
      </dsp:nvSpPr>
      <dsp:spPr>
        <a:xfrm>
          <a:off x="1507738" y="2338844"/>
          <a:ext cx="4997836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Strengths and Weaknesses</a:t>
          </a:r>
        </a:p>
      </dsp:txBody>
      <dsp:txXfrm>
        <a:off x="1507738" y="2338844"/>
        <a:ext cx="4997836" cy="13054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2C4AE-2D3C-4B06-94E7-1175910FD55D}">
      <dsp:nvSpPr>
        <dsp:cNvPr id="0" name=""/>
        <dsp:cNvSpPr/>
      </dsp:nvSpPr>
      <dsp:spPr>
        <a:xfrm>
          <a:off x="0" y="0"/>
          <a:ext cx="8938260" cy="19581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Is political comedy worth studying?</a:t>
          </a:r>
        </a:p>
      </dsp:txBody>
      <dsp:txXfrm>
        <a:off x="57351" y="57351"/>
        <a:ext cx="6914408" cy="1843400"/>
      </dsp:txXfrm>
    </dsp:sp>
    <dsp:sp modelId="{D8B5C885-7229-42AD-A201-3F6CD3B1701B}">
      <dsp:nvSpPr>
        <dsp:cNvPr id="0" name=""/>
        <dsp:cNvSpPr/>
      </dsp:nvSpPr>
      <dsp:spPr>
        <a:xfrm>
          <a:off x="1577339" y="2393235"/>
          <a:ext cx="8938260" cy="19581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How can future studies improve research?</a:t>
          </a:r>
        </a:p>
      </dsp:txBody>
      <dsp:txXfrm>
        <a:off x="1634690" y="2450586"/>
        <a:ext cx="5973451" cy="1843400"/>
      </dsp:txXfrm>
    </dsp:sp>
    <dsp:sp modelId="{14786D75-1756-42F0-8AC2-632233FF0A2B}">
      <dsp:nvSpPr>
        <dsp:cNvPr id="0" name=""/>
        <dsp:cNvSpPr/>
      </dsp:nvSpPr>
      <dsp:spPr>
        <a:xfrm>
          <a:off x="7665493" y="1539285"/>
          <a:ext cx="1272766" cy="127276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951865" y="1539285"/>
        <a:ext cx="700022" cy="95775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A5FFE-1D93-4751-BCD1-2C4FDB78C709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0B1F4-EA90-45D1-9435-5A0279EB990E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 dirty="0" err="1"/>
            <a:t>Apter</a:t>
          </a:r>
          <a:r>
            <a:rPr lang="en-US" sz="2100" b="0" i="0" kern="1200" baseline="0" dirty="0"/>
            <a:t>, M. J. (2001). An introduction to reversal theory. In M. J. </a:t>
          </a:r>
          <a:r>
            <a:rPr lang="en-US" sz="2100" b="0" i="0" kern="1200" baseline="0" dirty="0" err="1"/>
            <a:t>Apter</a:t>
          </a:r>
          <a:r>
            <a:rPr lang="en-US" sz="2100" b="0" i="0" kern="1200" baseline="0" dirty="0"/>
            <a:t> (Ed</a:t>
          </a:r>
          <a:r>
            <a:rPr lang="en-US" sz="2100" b="0" i="1" kern="1200" baseline="0" dirty="0"/>
            <a:t>.), Motivational styles in everyday life: A guide to reversal theory </a:t>
          </a:r>
          <a:r>
            <a:rPr lang="en-US" sz="2100" b="0" i="0" kern="1200" baseline="0" dirty="0"/>
            <a:t>(pp. 3–36). Washington, DC: American Psychological Association.</a:t>
          </a:r>
          <a:endParaRPr lang="en-US" sz="2100" kern="1200" dirty="0"/>
        </a:p>
      </dsp:txBody>
      <dsp:txXfrm>
        <a:off x="0" y="0"/>
        <a:ext cx="10515600" cy="1087834"/>
      </dsp:txXfrm>
    </dsp:sp>
    <dsp:sp modelId="{553BC8BC-9FC3-4DAE-A43D-2625C56AA2D7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1CC2E-BCFF-44A2-BA23-082CE7232EEF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Hmielowski, J. D., Holbert, R. L., &amp; Lee, J. (2011). Predicting the consumption of political TV satire: Affinity for political humor, The Daily Show, and The Colbert Report. </a:t>
          </a:r>
          <a:r>
            <a:rPr lang="en-US" sz="2100" i="1" kern="1200"/>
            <a:t>Communication Monographs</a:t>
          </a:r>
          <a:r>
            <a:rPr lang="en-US" sz="2100" kern="1200"/>
            <a:t>, 78(1), 96–114. doi:10.1080/03637751.2010.542579</a:t>
          </a:r>
        </a:p>
      </dsp:txBody>
      <dsp:txXfrm>
        <a:off x="0" y="1087834"/>
        <a:ext cx="10515600" cy="1087834"/>
      </dsp:txXfrm>
    </dsp:sp>
    <dsp:sp modelId="{09121BCE-F1A9-476E-BDE5-2592ADEA0FBB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AF95E-3962-472D-8CC9-584EC3D20E09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/>
            <a:t>Reynolds, R. A. (1997). A validation test of a message elaboration measure. </a:t>
          </a:r>
          <a:r>
            <a:rPr lang="en-US" sz="2100" b="0" i="1" kern="1200" baseline="0"/>
            <a:t>Communication Research Reports</a:t>
          </a:r>
          <a:r>
            <a:rPr lang="en-US" sz="2100" b="0" i="0" kern="1200" baseline="0"/>
            <a:t>, 14(3), 269–278. doi:10.1080/08824099709388670</a:t>
          </a:r>
          <a:endParaRPr lang="en-US" sz="2100" kern="1200"/>
        </a:p>
      </dsp:txBody>
      <dsp:txXfrm>
        <a:off x="0" y="2175669"/>
        <a:ext cx="10515600" cy="1087834"/>
      </dsp:txXfrm>
    </dsp:sp>
    <dsp:sp modelId="{0A95D952-777D-4B3C-9990-EDCD939A8075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F37F3-A772-4C76-94C5-1A5F895A5127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Jennings, F. J., Bramlett, J. C., &amp; Warner, B. R. (2019). Comedic cognition: The impact of elaboration on political comedy effects. </a:t>
          </a:r>
          <a:r>
            <a:rPr lang="en-US" sz="2100" i="1" kern="1200"/>
            <a:t>Western Journal of Communication</a:t>
          </a:r>
          <a:r>
            <a:rPr lang="en-US" sz="2100" kern="1200"/>
            <a:t>, 83(3), 365–382. https://doi-org.proxyeast.uits.iu.edu/10.1080/10570314.2018.1541476</a:t>
          </a:r>
        </a:p>
      </dsp:txBody>
      <dsp:txXfrm>
        <a:off x="0" y="3263503"/>
        <a:ext cx="10515600" cy="1087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AF9B4-C980-461A-8BC3-406E99BECA94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D6903D-3F42-4129-8204-8435E8B330B3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accent3"/>
              </a:solidFill>
            </a:rPr>
            <a:t>Title:</a:t>
          </a:r>
          <a:r>
            <a:rPr lang="en-US" sz="4000" kern="1200" dirty="0">
              <a:solidFill>
                <a:schemeClr val="accent3"/>
              </a:solidFill>
            </a:rPr>
            <a:t> </a:t>
          </a:r>
          <a:r>
            <a:rPr lang="en-US" sz="4000" kern="1200" dirty="0"/>
            <a:t>Comedic cognition: The impact of elaboration on political comedy effects</a:t>
          </a:r>
        </a:p>
      </dsp:txBody>
      <dsp:txXfrm>
        <a:off x="0" y="2124"/>
        <a:ext cx="10515600" cy="1449029"/>
      </dsp:txXfrm>
    </dsp:sp>
    <dsp:sp modelId="{4FD5AC3E-43A8-4400-9E38-359A453E6104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F87AC8-6A73-439A-9DB3-386BDBD67EAB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accent3"/>
              </a:solidFill>
            </a:rPr>
            <a:t>Authors: </a:t>
          </a:r>
          <a:r>
            <a:rPr lang="en-US" sz="4000" kern="1200" dirty="0"/>
            <a:t>Freddie J. Jennings, Josh C. Bramlett, &amp; Benjamin R. Warner</a:t>
          </a:r>
        </a:p>
      </dsp:txBody>
      <dsp:txXfrm>
        <a:off x="0" y="1451154"/>
        <a:ext cx="10515600" cy="1449029"/>
      </dsp:txXfrm>
    </dsp:sp>
    <dsp:sp modelId="{DCA1CCDC-E920-4A06-8B9D-8E88C6A197F1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9529CC-BD76-4ADE-A4B5-21AE243C922E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accent3"/>
              </a:solidFill>
            </a:rPr>
            <a:t>Journal: </a:t>
          </a:r>
          <a:r>
            <a:rPr lang="en-US" sz="4000" i="1" kern="1200" dirty="0"/>
            <a:t>Western Journal of Communication, Vol. 83, 2019.</a:t>
          </a:r>
          <a:endParaRPr lang="en-US" sz="4000" kern="1200" dirty="0"/>
        </a:p>
      </dsp:txBody>
      <dsp:txXfrm>
        <a:off x="0" y="2900183"/>
        <a:ext cx="10515600" cy="14490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B5750-AFE2-4012-95CE-371397888073}">
      <dsp:nvSpPr>
        <dsp:cNvPr id="0" name=""/>
        <dsp:cNvSpPr/>
      </dsp:nvSpPr>
      <dsp:spPr>
        <a:xfrm>
          <a:off x="0" y="2232"/>
          <a:ext cx="10515600" cy="57563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/>
            <a:t>Affinity for Political Humor </a:t>
          </a:r>
          <a:r>
            <a:rPr lang="en-US" sz="2400" kern="1200" dirty="0"/>
            <a:t>(</a:t>
          </a:r>
          <a:r>
            <a:rPr lang="en-US" sz="2400" kern="1200" dirty="0" err="1"/>
            <a:t>Hmielowski</a:t>
          </a:r>
          <a:r>
            <a:rPr lang="en-US" sz="2400" kern="1200" dirty="0"/>
            <a:t> et al., 2011)</a:t>
          </a:r>
        </a:p>
      </dsp:txBody>
      <dsp:txXfrm>
        <a:off x="28100" y="30332"/>
        <a:ext cx="10459400" cy="519439"/>
      </dsp:txXfrm>
    </dsp:sp>
    <dsp:sp modelId="{E770DFCD-7F68-40BC-9438-A66B3B0DFDE6}">
      <dsp:nvSpPr>
        <dsp:cNvPr id="0" name=""/>
        <dsp:cNvSpPr/>
      </dsp:nvSpPr>
      <dsp:spPr>
        <a:xfrm>
          <a:off x="0" y="646992"/>
          <a:ext cx="10515600" cy="57563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/>
            <a:t>Elaboration </a:t>
          </a:r>
          <a:r>
            <a:rPr lang="en-US" sz="2400" kern="1200"/>
            <a:t>(Reynolds, 1997)</a:t>
          </a:r>
        </a:p>
      </dsp:txBody>
      <dsp:txXfrm>
        <a:off x="28100" y="675092"/>
        <a:ext cx="10459400" cy="519439"/>
      </dsp:txXfrm>
    </dsp:sp>
    <dsp:sp modelId="{E563EAFD-2096-4F52-B0D9-C3638433FFAA}">
      <dsp:nvSpPr>
        <dsp:cNvPr id="0" name=""/>
        <dsp:cNvSpPr/>
      </dsp:nvSpPr>
      <dsp:spPr>
        <a:xfrm>
          <a:off x="0" y="1291752"/>
          <a:ext cx="10515600" cy="57563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/>
            <a:t>Information Acquisition</a:t>
          </a:r>
          <a:endParaRPr lang="en-US" sz="2400" kern="1200"/>
        </a:p>
      </dsp:txBody>
      <dsp:txXfrm>
        <a:off x="28100" y="1319852"/>
        <a:ext cx="10459400" cy="519439"/>
      </dsp:txXfrm>
    </dsp:sp>
    <dsp:sp modelId="{D17B4162-C73B-4FF6-99E7-8F6C3F910D5A}">
      <dsp:nvSpPr>
        <dsp:cNvPr id="0" name=""/>
        <dsp:cNvSpPr/>
      </dsp:nvSpPr>
      <dsp:spPr>
        <a:xfrm>
          <a:off x="0" y="1936511"/>
          <a:ext cx="10515600" cy="57563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/>
            <a:t>Attitude Congruence</a:t>
          </a:r>
          <a:endParaRPr lang="en-US" sz="2400" kern="1200"/>
        </a:p>
      </dsp:txBody>
      <dsp:txXfrm>
        <a:off x="28100" y="1964611"/>
        <a:ext cx="10459400" cy="519439"/>
      </dsp:txXfrm>
    </dsp:sp>
    <dsp:sp modelId="{8AA9CFAD-464D-4096-818B-3760FE9174BB}">
      <dsp:nvSpPr>
        <dsp:cNvPr id="0" name=""/>
        <dsp:cNvSpPr/>
      </dsp:nvSpPr>
      <dsp:spPr>
        <a:xfrm>
          <a:off x="0" y="2512151"/>
          <a:ext cx="10515600" cy="1838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1" i="1" kern="1200" dirty="0"/>
            <a:t>H1</a:t>
          </a:r>
          <a:r>
            <a:rPr lang="en-US" sz="1900" i="1" kern="1200" dirty="0"/>
            <a:t>: Higher elaboration on messages in long-form political comedy will be associated with greater a) information acquisition (both recognition and recall) and b) attitude/message congruence.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1" i="1" kern="1200"/>
            <a:t>H2</a:t>
          </a:r>
          <a:r>
            <a:rPr lang="en-US" sz="1900" i="1" kern="1200"/>
            <a:t>: Affinity for political humor will be positively associated with a) information acquisition and b) attitude/message congruence.</a:t>
          </a:r>
          <a:endParaRPr lang="en-US" sz="1900" kern="1200"/>
        </a:p>
      </dsp:txBody>
      <dsp:txXfrm>
        <a:off x="0" y="2512151"/>
        <a:ext cx="10515600" cy="1838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14A37-1BE9-4E5E-A455-F3C3554DD3D3}">
      <dsp:nvSpPr>
        <dsp:cNvPr id="0" name=""/>
        <dsp:cNvSpPr/>
      </dsp:nvSpPr>
      <dsp:spPr>
        <a:xfrm>
          <a:off x="0" y="352583"/>
          <a:ext cx="10515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65DAE-AD20-4211-8574-AFCF63688F6F}">
      <dsp:nvSpPr>
        <dsp:cNvPr id="0" name=""/>
        <dsp:cNvSpPr/>
      </dsp:nvSpPr>
      <dsp:spPr>
        <a:xfrm>
          <a:off x="525780" y="27863"/>
          <a:ext cx="7360920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Telic</a:t>
          </a:r>
        </a:p>
      </dsp:txBody>
      <dsp:txXfrm>
        <a:off x="557483" y="59566"/>
        <a:ext cx="7297514" cy="586034"/>
      </dsp:txXfrm>
    </dsp:sp>
    <dsp:sp modelId="{BDC85DA6-DF7B-4293-AFB1-1566F344C273}">
      <dsp:nvSpPr>
        <dsp:cNvPr id="0" name=""/>
        <dsp:cNvSpPr/>
      </dsp:nvSpPr>
      <dsp:spPr>
        <a:xfrm>
          <a:off x="0" y="1350503"/>
          <a:ext cx="10515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12847-3EEA-45DB-9A98-DC6D7205A55A}">
      <dsp:nvSpPr>
        <dsp:cNvPr id="0" name=""/>
        <dsp:cNvSpPr/>
      </dsp:nvSpPr>
      <dsp:spPr>
        <a:xfrm>
          <a:off x="525780" y="1025784"/>
          <a:ext cx="7360920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Paratelic</a:t>
          </a:r>
        </a:p>
      </dsp:txBody>
      <dsp:txXfrm>
        <a:off x="557483" y="1057487"/>
        <a:ext cx="7297514" cy="586034"/>
      </dsp:txXfrm>
    </dsp:sp>
    <dsp:sp modelId="{B12AB9AD-FFA6-405D-8213-032698941476}">
      <dsp:nvSpPr>
        <dsp:cNvPr id="0" name=""/>
        <dsp:cNvSpPr/>
      </dsp:nvSpPr>
      <dsp:spPr>
        <a:xfrm>
          <a:off x="0" y="2348424"/>
          <a:ext cx="10515600" cy="1975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58216" rIns="81612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i="1" kern="1200" dirty="0"/>
            <a:t>H3</a:t>
          </a:r>
          <a:r>
            <a:rPr lang="en-US" sz="2200" i="1" kern="1200" dirty="0"/>
            <a:t>: Telic (serious) framing will increase message elaboration.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i="1" kern="1200"/>
            <a:t>H4</a:t>
          </a:r>
          <a:r>
            <a:rPr lang="en-US" sz="2200" i="1" kern="1200"/>
            <a:t>: Paratelic framing will decrease message elaboration among those low in affinity for political humor.</a:t>
          </a:r>
          <a:endParaRPr lang="en-US" sz="2200" kern="1200"/>
        </a:p>
      </dsp:txBody>
      <dsp:txXfrm>
        <a:off x="0" y="2348424"/>
        <a:ext cx="10515600" cy="1975050"/>
      </dsp:txXfrm>
    </dsp:sp>
    <dsp:sp modelId="{F391C719-EA83-4B7D-87D2-B22DB8F1EA7D}">
      <dsp:nvSpPr>
        <dsp:cNvPr id="0" name=""/>
        <dsp:cNvSpPr/>
      </dsp:nvSpPr>
      <dsp:spPr>
        <a:xfrm>
          <a:off x="525780" y="2023704"/>
          <a:ext cx="7360920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Control Group</a:t>
          </a:r>
        </a:p>
      </dsp:txBody>
      <dsp:txXfrm>
        <a:off x="557483" y="2055407"/>
        <a:ext cx="7297514" cy="5860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3C9E5-C78E-4E3C-BE06-E2C8F8B2E99F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99BF1-9FE1-413F-8E2B-036B3F464E34}">
      <dsp:nvSpPr>
        <dsp:cNvPr id="0" name=""/>
        <dsp:cNvSpPr/>
      </dsp:nvSpPr>
      <dsp:spPr>
        <a:xfrm>
          <a:off x="0" y="623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Randomized study</a:t>
          </a:r>
        </a:p>
      </dsp:txBody>
      <dsp:txXfrm>
        <a:off x="0" y="623"/>
        <a:ext cx="6492875" cy="729164"/>
      </dsp:txXfrm>
    </dsp:sp>
    <dsp:sp modelId="{6F04A0FF-9843-4225-A479-6761C423319D}">
      <dsp:nvSpPr>
        <dsp:cNvPr id="0" name=""/>
        <dsp:cNvSpPr/>
      </dsp:nvSpPr>
      <dsp:spPr>
        <a:xfrm>
          <a:off x="0" y="729788"/>
          <a:ext cx="6492875" cy="0"/>
        </a:xfrm>
        <a:prstGeom prst="line">
          <a:avLst/>
        </a:prstGeom>
        <a:solidFill>
          <a:schemeClr val="accent2">
            <a:hueOff val="-241033"/>
            <a:satOff val="-1654"/>
            <a:lumOff val="850"/>
            <a:alphaOff val="0"/>
          </a:schemeClr>
        </a:solidFill>
        <a:ln w="12700" cap="flat" cmpd="sng" algn="ctr">
          <a:solidFill>
            <a:schemeClr val="accent2">
              <a:hueOff val="-241033"/>
              <a:satOff val="-1654"/>
              <a:lumOff val="8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CA2F3-4932-4909-AA33-489FF6D156A0}">
      <dsp:nvSpPr>
        <dsp:cNvPr id="0" name=""/>
        <dsp:cNvSpPr/>
      </dsp:nvSpPr>
      <dsp:spPr>
        <a:xfrm>
          <a:off x="0" y="729788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179 Midwestern Communication/Journalism students</a:t>
          </a:r>
        </a:p>
      </dsp:txBody>
      <dsp:txXfrm>
        <a:off x="0" y="729788"/>
        <a:ext cx="6492875" cy="729164"/>
      </dsp:txXfrm>
    </dsp:sp>
    <dsp:sp modelId="{C4E100DC-EB9E-4B0A-B4AB-38D64F1ED797}">
      <dsp:nvSpPr>
        <dsp:cNvPr id="0" name=""/>
        <dsp:cNvSpPr/>
      </dsp:nvSpPr>
      <dsp:spPr>
        <a:xfrm>
          <a:off x="0" y="1458952"/>
          <a:ext cx="6492875" cy="0"/>
        </a:xfrm>
        <a:prstGeom prst="line">
          <a:avLst/>
        </a:prstGeom>
        <a:solidFill>
          <a:schemeClr val="accent2">
            <a:hueOff val="-482067"/>
            <a:satOff val="-3308"/>
            <a:lumOff val="1699"/>
            <a:alphaOff val="0"/>
          </a:schemeClr>
        </a:solidFill>
        <a:ln w="12700" cap="flat" cmpd="sng" algn="ctr">
          <a:solidFill>
            <a:schemeClr val="accent2">
              <a:hueOff val="-482067"/>
              <a:satOff val="-3308"/>
              <a:lumOff val="16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5B57F-7EE5-4C13-9BE6-EE4EFD53D717}">
      <dsp:nvSpPr>
        <dsp:cNvPr id="0" name=""/>
        <dsp:cNvSpPr/>
      </dsp:nvSpPr>
      <dsp:spPr>
        <a:xfrm>
          <a:off x="0" y="1458952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Average age 19.8</a:t>
          </a:r>
        </a:p>
      </dsp:txBody>
      <dsp:txXfrm>
        <a:off x="0" y="1458952"/>
        <a:ext cx="6492875" cy="729164"/>
      </dsp:txXfrm>
    </dsp:sp>
    <dsp:sp modelId="{DA8724F8-6C31-4695-AD40-6B05F502E7D5}">
      <dsp:nvSpPr>
        <dsp:cNvPr id="0" name=""/>
        <dsp:cNvSpPr/>
      </dsp:nvSpPr>
      <dsp:spPr>
        <a:xfrm>
          <a:off x="0" y="2188117"/>
          <a:ext cx="6492875" cy="0"/>
        </a:xfrm>
        <a:prstGeom prst="line">
          <a:avLst/>
        </a:prstGeom>
        <a:solidFill>
          <a:schemeClr val="accent2">
            <a:hueOff val="-723100"/>
            <a:satOff val="-4962"/>
            <a:lumOff val="2549"/>
            <a:alphaOff val="0"/>
          </a:schemeClr>
        </a:solidFill>
        <a:ln w="12700" cap="flat" cmpd="sng" algn="ctr">
          <a:solidFill>
            <a:schemeClr val="accent2">
              <a:hueOff val="-723100"/>
              <a:satOff val="-4962"/>
              <a:lumOff val="2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BE1F8D-EC46-44D0-89EA-CEA4D67C5204}">
      <dsp:nvSpPr>
        <dsp:cNvPr id="0" name=""/>
        <dsp:cNvSpPr/>
      </dsp:nvSpPr>
      <dsp:spPr>
        <a:xfrm>
          <a:off x="0" y="2188117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102 females 77 males</a:t>
          </a:r>
        </a:p>
      </dsp:txBody>
      <dsp:txXfrm>
        <a:off x="0" y="2188117"/>
        <a:ext cx="6492875" cy="729164"/>
      </dsp:txXfrm>
    </dsp:sp>
    <dsp:sp modelId="{83CB1B21-A119-4E25-BD35-01FBB2BB2625}">
      <dsp:nvSpPr>
        <dsp:cNvPr id="0" name=""/>
        <dsp:cNvSpPr/>
      </dsp:nvSpPr>
      <dsp:spPr>
        <a:xfrm>
          <a:off x="0" y="2917282"/>
          <a:ext cx="6492875" cy="0"/>
        </a:xfrm>
        <a:prstGeom prst="line">
          <a:avLst/>
        </a:prstGeom>
        <a:solidFill>
          <a:schemeClr val="accent2">
            <a:hueOff val="-964133"/>
            <a:satOff val="-6616"/>
            <a:lumOff val="3399"/>
            <a:alphaOff val="0"/>
          </a:schemeClr>
        </a:solidFill>
        <a:ln w="12700" cap="flat" cmpd="sng" algn="ctr">
          <a:solidFill>
            <a:schemeClr val="accent2">
              <a:hueOff val="-964133"/>
              <a:satOff val="-6616"/>
              <a:lumOff val="33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1B602-AD35-4974-8768-27C7B25B35BC}">
      <dsp:nvSpPr>
        <dsp:cNvPr id="0" name=""/>
        <dsp:cNvSpPr/>
      </dsp:nvSpPr>
      <dsp:spPr>
        <a:xfrm>
          <a:off x="0" y="2917282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Predominantly white</a:t>
          </a:r>
        </a:p>
      </dsp:txBody>
      <dsp:txXfrm>
        <a:off x="0" y="2917282"/>
        <a:ext cx="6492875" cy="729164"/>
      </dsp:txXfrm>
    </dsp:sp>
    <dsp:sp modelId="{CB33A436-89B1-4613-B6FD-C100E8C98E5D}">
      <dsp:nvSpPr>
        <dsp:cNvPr id="0" name=""/>
        <dsp:cNvSpPr/>
      </dsp:nvSpPr>
      <dsp:spPr>
        <a:xfrm>
          <a:off x="0" y="3646447"/>
          <a:ext cx="6492875" cy="0"/>
        </a:xfrm>
        <a:prstGeom prst="line">
          <a:avLst/>
        </a:prstGeom>
        <a:solidFill>
          <a:schemeClr val="accent2">
            <a:hueOff val="-1205167"/>
            <a:satOff val="-8270"/>
            <a:lumOff val="4248"/>
            <a:alphaOff val="0"/>
          </a:schemeClr>
        </a:solidFill>
        <a:ln w="12700" cap="flat" cmpd="sng" algn="ctr">
          <a:solidFill>
            <a:schemeClr val="accent2">
              <a:hueOff val="-1205167"/>
              <a:satOff val="-8270"/>
              <a:lumOff val="42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BB4DE-FE4B-4012-9F02-9A3042A95D4D}">
      <dsp:nvSpPr>
        <dsp:cNvPr id="0" name=""/>
        <dsp:cNvSpPr/>
      </dsp:nvSpPr>
      <dsp:spPr>
        <a:xfrm>
          <a:off x="0" y="3646447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39.1% (n = 70) Democrat </a:t>
          </a:r>
        </a:p>
      </dsp:txBody>
      <dsp:txXfrm>
        <a:off x="0" y="3646447"/>
        <a:ext cx="6492875" cy="729164"/>
      </dsp:txXfrm>
    </dsp:sp>
    <dsp:sp modelId="{2E2BEE1D-297C-4A12-A031-AF5BBA13BDA8}">
      <dsp:nvSpPr>
        <dsp:cNvPr id="0" name=""/>
        <dsp:cNvSpPr/>
      </dsp:nvSpPr>
      <dsp:spPr>
        <a:xfrm>
          <a:off x="0" y="4375611"/>
          <a:ext cx="6492875" cy="0"/>
        </a:xfrm>
        <a:prstGeom prst="line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2700" cap="flat" cmpd="sng" algn="ctr">
          <a:solidFill>
            <a:schemeClr val="accent2">
              <a:hueOff val="-1446200"/>
              <a:satOff val="-9924"/>
              <a:lumOff val="5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A18A-A9DE-4935-BC77-A18B4761C2E8}">
      <dsp:nvSpPr>
        <dsp:cNvPr id="0" name=""/>
        <dsp:cNvSpPr/>
      </dsp:nvSpPr>
      <dsp:spPr>
        <a:xfrm>
          <a:off x="0" y="4375611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40.6% (n = 73) Republican</a:t>
          </a:r>
        </a:p>
      </dsp:txBody>
      <dsp:txXfrm>
        <a:off x="0" y="4375611"/>
        <a:ext cx="6492875" cy="7291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07EA8-1498-4073-ABC9-A7E1E1339D8D}">
      <dsp:nvSpPr>
        <dsp:cNvPr id="0" name=""/>
        <dsp:cNvSpPr/>
      </dsp:nvSpPr>
      <dsp:spPr>
        <a:xfrm>
          <a:off x="0" y="88614"/>
          <a:ext cx="5558489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Analyzed using Cronbach’s alpha using Maximum Likelihood (ML) model in program </a:t>
          </a:r>
          <a:r>
            <a:rPr lang="en-US" sz="1900" kern="1200" dirty="0" err="1"/>
            <a:t>Lavaan</a:t>
          </a:r>
          <a:r>
            <a:rPr lang="en-US" sz="1900" kern="1200" dirty="0"/>
            <a:t> (Jennings et al., 2019)</a:t>
          </a:r>
        </a:p>
      </dsp:txBody>
      <dsp:txXfrm>
        <a:off x="51003" y="139617"/>
        <a:ext cx="5456483" cy="942803"/>
      </dsp:txXfrm>
    </dsp:sp>
    <dsp:sp modelId="{10743D92-515A-4812-8A91-031523FD9991}">
      <dsp:nvSpPr>
        <dsp:cNvPr id="0" name=""/>
        <dsp:cNvSpPr/>
      </dsp:nvSpPr>
      <dsp:spPr>
        <a:xfrm>
          <a:off x="0" y="1133424"/>
          <a:ext cx="5558489" cy="1042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48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Affinity for Political Humor (</a:t>
          </a:r>
          <a:r>
            <a:rPr lang="el-GR" sz="1500" kern="1200"/>
            <a:t>α = .92</a:t>
          </a:r>
          <a:r>
            <a:rPr lang="en-US" sz="1500" kern="1200"/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Elaboration (</a:t>
          </a:r>
          <a:r>
            <a:rPr lang="el-GR" sz="1500" kern="1200"/>
            <a:t>α = .9</a:t>
          </a:r>
          <a:r>
            <a:rPr lang="en-US" sz="1500" kern="1200"/>
            <a:t>1)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Information Acquisition (analyzed separately – no</a:t>
          </a:r>
          <a:r>
            <a:rPr lang="el-GR" sz="1500" b="0" i="0" kern="1200" baseline="0"/>
            <a:t> α</a:t>
          </a:r>
          <a:r>
            <a:rPr lang="en-US" sz="1500" b="0" i="0" kern="1200" baseline="0"/>
            <a:t>)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Attitude Congruence (</a:t>
          </a:r>
          <a:r>
            <a:rPr lang="el-GR" sz="1500" b="0" i="0" kern="1200" baseline="0"/>
            <a:t>α = .</a:t>
          </a:r>
          <a:r>
            <a:rPr lang="en-US" sz="1500" b="0" i="0" kern="1200" baseline="0"/>
            <a:t>78)</a:t>
          </a:r>
          <a:endParaRPr lang="en-US" sz="1500" kern="1200"/>
        </a:p>
      </dsp:txBody>
      <dsp:txXfrm>
        <a:off x="0" y="1133424"/>
        <a:ext cx="5558489" cy="1042245"/>
      </dsp:txXfrm>
    </dsp:sp>
    <dsp:sp modelId="{39FC70DA-C6F8-4302-83B9-09DB7BB49E2D}">
      <dsp:nvSpPr>
        <dsp:cNvPr id="0" name=""/>
        <dsp:cNvSpPr/>
      </dsp:nvSpPr>
      <dsp:spPr>
        <a:xfrm>
          <a:off x="0" y="2175669"/>
          <a:ext cx="5558489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Hypotheses</a:t>
          </a:r>
        </a:p>
      </dsp:txBody>
      <dsp:txXfrm>
        <a:off x="51003" y="2226672"/>
        <a:ext cx="5456483" cy="942803"/>
      </dsp:txXfrm>
    </dsp:sp>
    <dsp:sp modelId="{93540D2A-385B-43BF-AAB0-35ECC85B5CB2}">
      <dsp:nvSpPr>
        <dsp:cNvPr id="0" name=""/>
        <dsp:cNvSpPr/>
      </dsp:nvSpPr>
      <dsp:spPr>
        <a:xfrm>
          <a:off x="0" y="3220479"/>
          <a:ext cx="5558489" cy="1042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48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Consistent with H1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Inconsistent with H2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Contrary to H3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Consistent with H4</a:t>
          </a:r>
        </a:p>
      </dsp:txBody>
      <dsp:txXfrm>
        <a:off x="0" y="3220479"/>
        <a:ext cx="5558489" cy="10422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F917F-9BA4-44AB-A9AB-F0136CD7F6AA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05E13-7BAE-4F43-9E5C-5BBADDE6F13A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392FA-57B8-49B4-9E5D-DA279F2A0182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Randomized experiment</a:t>
          </a:r>
        </a:p>
      </dsp:txBody>
      <dsp:txXfrm>
        <a:off x="1057183" y="1805"/>
        <a:ext cx="9458416" cy="915310"/>
      </dsp:txXfrm>
    </dsp:sp>
    <dsp:sp modelId="{91ADDCD9-4C68-4AB6-86B3-00272FA86922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DE615-9986-4A86-BBF6-D22AB4C8ABD6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B61DA-5752-41B0-B506-514683CA73EE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Hypotheses based on existing research/theories</a:t>
          </a:r>
        </a:p>
      </dsp:txBody>
      <dsp:txXfrm>
        <a:off x="1057183" y="1145944"/>
        <a:ext cx="9458416" cy="915310"/>
      </dsp:txXfrm>
    </dsp:sp>
    <dsp:sp modelId="{1DEBECB1-6B04-4DAB-9043-B41B3F95E250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DE76E-DC9A-4EAB-A2B7-E05FBDB51D72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47148-8C66-4B97-8B69-A4AD83385FF7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Reliable scales </a:t>
          </a:r>
        </a:p>
      </dsp:txBody>
      <dsp:txXfrm>
        <a:off x="1057183" y="2290082"/>
        <a:ext cx="9458416" cy="915310"/>
      </dsp:txXfrm>
    </dsp:sp>
    <dsp:sp modelId="{72B6A9EC-B323-426C-8C21-351A64D5C743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C11FAD-33F9-440F-B817-627EB455692F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44164-3CAE-440A-8CF4-5A3E84A84890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Adequately utilized R analysis &amp; Cronbach’s alpha (.70 or higher)</a:t>
          </a:r>
          <a:endParaRPr lang="en-US" sz="2200" kern="1200" dirty="0"/>
        </a:p>
      </dsp:txBody>
      <dsp:txXfrm>
        <a:off x="1057183" y="3434221"/>
        <a:ext cx="9458416" cy="9153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BB442-9C26-4488-A011-70D34AD68D3E}">
      <dsp:nvSpPr>
        <dsp:cNvPr id="0" name=""/>
        <dsp:cNvSpPr/>
      </dsp:nvSpPr>
      <dsp:spPr>
        <a:xfrm>
          <a:off x="0" y="0"/>
          <a:ext cx="5157787" cy="72093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Weak/unnatural priming statement</a:t>
          </a:r>
        </a:p>
      </dsp:txBody>
      <dsp:txXfrm>
        <a:off x="1103651" y="0"/>
        <a:ext cx="4054135" cy="720937"/>
      </dsp:txXfrm>
    </dsp:sp>
    <dsp:sp modelId="{0491A9A2-0BCA-47F5-9C8B-B3C1EF896676}">
      <dsp:nvSpPr>
        <dsp:cNvPr id="0" name=""/>
        <dsp:cNvSpPr/>
      </dsp:nvSpPr>
      <dsp:spPr>
        <a:xfrm>
          <a:off x="72093" y="72093"/>
          <a:ext cx="1031557" cy="5767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5BA8D-3020-4F57-956A-CDD1180AE8BE}">
      <dsp:nvSpPr>
        <dsp:cNvPr id="0" name=""/>
        <dsp:cNvSpPr/>
      </dsp:nvSpPr>
      <dsp:spPr>
        <a:xfrm>
          <a:off x="0" y="793031"/>
          <a:ext cx="5157787" cy="72093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Did not observe/assess mindset of participants</a:t>
          </a:r>
        </a:p>
      </dsp:txBody>
      <dsp:txXfrm>
        <a:off x="1103651" y="793031"/>
        <a:ext cx="4054135" cy="720937"/>
      </dsp:txXfrm>
    </dsp:sp>
    <dsp:sp modelId="{D6EC56B9-B2B1-4DC9-98D3-4076C7D8C1E3}">
      <dsp:nvSpPr>
        <dsp:cNvPr id="0" name=""/>
        <dsp:cNvSpPr/>
      </dsp:nvSpPr>
      <dsp:spPr>
        <a:xfrm>
          <a:off x="72093" y="865124"/>
          <a:ext cx="1031557" cy="5767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D10AB6-7AE6-4175-9076-43C073C1EAE2}">
      <dsp:nvSpPr>
        <dsp:cNvPr id="0" name=""/>
        <dsp:cNvSpPr/>
      </dsp:nvSpPr>
      <dsp:spPr>
        <a:xfrm>
          <a:off x="0" y="1586062"/>
          <a:ext cx="5157787" cy="72093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Video not naturally shared</a:t>
          </a:r>
        </a:p>
      </dsp:txBody>
      <dsp:txXfrm>
        <a:off x="1103651" y="1586062"/>
        <a:ext cx="4054135" cy="720937"/>
      </dsp:txXfrm>
    </dsp:sp>
    <dsp:sp modelId="{B680C83C-5BCB-4DCA-9A02-C36169FB8DC8}">
      <dsp:nvSpPr>
        <dsp:cNvPr id="0" name=""/>
        <dsp:cNvSpPr/>
      </dsp:nvSpPr>
      <dsp:spPr>
        <a:xfrm>
          <a:off x="72093" y="1658155"/>
          <a:ext cx="1031557" cy="5767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E9066-FADE-4306-8ECC-976C086A03EE}">
      <dsp:nvSpPr>
        <dsp:cNvPr id="0" name=""/>
        <dsp:cNvSpPr/>
      </dsp:nvSpPr>
      <dsp:spPr>
        <a:xfrm>
          <a:off x="0" y="2379093"/>
          <a:ext cx="5157787" cy="72093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Convenience sample</a:t>
          </a:r>
        </a:p>
      </dsp:txBody>
      <dsp:txXfrm>
        <a:off x="1103651" y="2379093"/>
        <a:ext cx="4054135" cy="720937"/>
      </dsp:txXfrm>
    </dsp:sp>
    <dsp:sp modelId="{A20A1F33-CF2F-43AA-B917-DFBE9A001F62}">
      <dsp:nvSpPr>
        <dsp:cNvPr id="0" name=""/>
        <dsp:cNvSpPr/>
      </dsp:nvSpPr>
      <dsp:spPr>
        <a:xfrm>
          <a:off x="72093" y="2451187"/>
          <a:ext cx="1031557" cy="5767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69056-A916-45E1-87C7-4F019CA279F2}">
      <dsp:nvSpPr>
        <dsp:cNvPr id="0" name=""/>
        <dsp:cNvSpPr/>
      </dsp:nvSpPr>
      <dsp:spPr>
        <a:xfrm>
          <a:off x="0" y="3172124"/>
          <a:ext cx="5157787" cy="72093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Low-salience topic</a:t>
          </a:r>
        </a:p>
      </dsp:txBody>
      <dsp:txXfrm>
        <a:off x="1103651" y="3172124"/>
        <a:ext cx="4054135" cy="720937"/>
      </dsp:txXfrm>
    </dsp:sp>
    <dsp:sp modelId="{E15293F7-4D0E-41B3-80A1-B5EE9FB851CB}">
      <dsp:nvSpPr>
        <dsp:cNvPr id="0" name=""/>
        <dsp:cNvSpPr/>
      </dsp:nvSpPr>
      <dsp:spPr>
        <a:xfrm>
          <a:off x="72093" y="3244218"/>
          <a:ext cx="1031557" cy="5767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39000" b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6CB89-1E31-4647-9FAE-5068F538426F}">
      <dsp:nvSpPr>
        <dsp:cNvPr id="0" name=""/>
        <dsp:cNvSpPr/>
      </dsp:nvSpPr>
      <dsp:spPr>
        <a:xfrm>
          <a:off x="0" y="0"/>
          <a:ext cx="5183188" cy="72093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 IRB approval/informed consent</a:t>
          </a:r>
        </a:p>
      </dsp:txBody>
      <dsp:txXfrm>
        <a:off x="1108731" y="0"/>
        <a:ext cx="4074456" cy="720937"/>
      </dsp:txXfrm>
    </dsp:sp>
    <dsp:sp modelId="{4E358CB8-3EDA-4BEC-B289-6F460FD4106C}">
      <dsp:nvSpPr>
        <dsp:cNvPr id="0" name=""/>
        <dsp:cNvSpPr/>
      </dsp:nvSpPr>
      <dsp:spPr>
        <a:xfrm>
          <a:off x="72093" y="72093"/>
          <a:ext cx="1036637" cy="5767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45000" b="-4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31D7A3-AC0A-4741-8FCC-E1AB911DE40E}">
      <dsp:nvSpPr>
        <dsp:cNvPr id="0" name=""/>
        <dsp:cNvSpPr/>
      </dsp:nvSpPr>
      <dsp:spPr>
        <a:xfrm>
          <a:off x="0" y="793030"/>
          <a:ext cx="5183188" cy="72093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Convenience sample – conflicts of interest?</a:t>
          </a:r>
        </a:p>
      </dsp:txBody>
      <dsp:txXfrm>
        <a:off x="1108731" y="793030"/>
        <a:ext cx="4074456" cy="720937"/>
      </dsp:txXfrm>
    </dsp:sp>
    <dsp:sp modelId="{5ADCF121-0CBB-4E30-B0EF-F9A41868EBE7}">
      <dsp:nvSpPr>
        <dsp:cNvPr id="0" name=""/>
        <dsp:cNvSpPr/>
      </dsp:nvSpPr>
      <dsp:spPr>
        <a:xfrm>
          <a:off x="72093" y="865124"/>
          <a:ext cx="1036637" cy="5767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45000" b="-4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DC992F-1F8B-47CC-BB0D-DE497FBBB613}">
      <dsp:nvSpPr>
        <dsp:cNvPr id="0" name=""/>
        <dsp:cNvSpPr/>
      </dsp:nvSpPr>
      <dsp:spPr>
        <a:xfrm>
          <a:off x="0" y="1586061"/>
          <a:ext cx="5183188" cy="72093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Randomized…but how?</a:t>
          </a:r>
        </a:p>
      </dsp:txBody>
      <dsp:txXfrm>
        <a:off x="1108731" y="1586061"/>
        <a:ext cx="4074456" cy="720937"/>
      </dsp:txXfrm>
    </dsp:sp>
    <dsp:sp modelId="{B2A62CC6-B946-4B73-AE7B-CA6246E017E7}">
      <dsp:nvSpPr>
        <dsp:cNvPr id="0" name=""/>
        <dsp:cNvSpPr/>
      </dsp:nvSpPr>
      <dsp:spPr>
        <a:xfrm>
          <a:off x="72093" y="1658155"/>
          <a:ext cx="1036637" cy="5767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45000" b="-4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0708AFC-7CB9-4C62-AA21-9381748E770C}">
      <dsp:nvSpPr>
        <dsp:cNvPr id="0" name=""/>
        <dsp:cNvSpPr/>
      </dsp:nvSpPr>
      <dsp:spPr>
        <a:xfrm>
          <a:off x="0" y="2379092"/>
          <a:ext cx="5183188" cy="72093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Condensed long-form segment</a:t>
          </a:r>
        </a:p>
      </dsp:txBody>
      <dsp:txXfrm>
        <a:off x="1108731" y="2379092"/>
        <a:ext cx="4074456" cy="720937"/>
      </dsp:txXfrm>
    </dsp:sp>
    <dsp:sp modelId="{0AB30F7B-0D17-410C-ACB4-C40AB54C02C8}">
      <dsp:nvSpPr>
        <dsp:cNvPr id="0" name=""/>
        <dsp:cNvSpPr/>
      </dsp:nvSpPr>
      <dsp:spPr>
        <a:xfrm>
          <a:off x="72093" y="2451186"/>
          <a:ext cx="1036637" cy="5767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45000" b="-4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AF76277-E3BB-4145-8115-54040BD0F391}">
      <dsp:nvSpPr>
        <dsp:cNvPr id="0" name=""/>
        <dsp:cNvSpPr/>
      </dsp:nvSpPr>
      <dsp:spPr>
        <a:xfrm>
          <a:off x="0" y="3172123"/>
          <a:ext cx="5183188" cy="720937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Pretest</a:t>
          </a:r>
        </a:p>
      </dsp:txBody>
      <dsp:txXfrm>
        <a:off x="1108731" y="3172123"/>
        <a:ext cx="4074456" cy="720937"/>
      </dsp:txXfrm>
    </dsp:sp>
    <dsp:sp modelId="{7DF4A6DE-BFA9-4AEC-8681-86D2647092FD}">
      <dsp:nvSpPr>
        <dsp:cNvPr id="0" name=""/>
        <dsp:cNvSpPr/>
      </dsp:nvSpPr>
      <dsp:spPr>
        <a:xfrm>
          <a:off x="72093" y="3244217"/>
          <a:ext cx="1036637" cy="5767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45000" b="-4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B7948-5B75-AD4E-9293-67F8DA4F1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8C5F4F-3737-F473-CCD8-54AF3FEE1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AF3C7-FA52-30A0-4C18-CED4FB922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25CA-4B9D-4420-BB9E-C250DB30E421}" type="datetime1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3C74A-00AA-535B-4C1C-C1265FEE1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25272-ED67-1B6B-1B31-8BE231DF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3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B5645-E233-3EB6-27FF-03EA24866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6949F-7BEF-AFA9-3CC4-FD4FAFEBE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321D2-343E-9070-6164-1EC780E92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4FA68-7F82-ECB4-D8DC-A4CCBFF97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C9F88-BE99-98DD-1916-819FB138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079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856971-2979-C46A-AE3D-0DE62888C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F60BC4-DDE6-C640-C89B-EFC8E3F56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70CD8-BB73-1200-CE6F-938772B7D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0F66B-E03F-E33F-24D5-8E47BA5C5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DA7A6-12BB-3BFC-1401-157CE7A49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2275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6FBBB-70CB-C988-002A-CFEC1CF9F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56E61-42C1-3503-4746-1B3C113BA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4D8D5-4B87-9275-7651-BD5476DC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381C4-854F-1B63-C464-C607EFD8F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96F3D-003F-39C7-F8D0-691DD9BD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9877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CFD29-71F0-FC41-599A-08420175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55CDD-E378-E29C-C66E-EE145B8F6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550F5-7B2E-3305-FCD5-6844526A3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3AFB-9E54-459E-8C6D-0913AC3BA5D7}" type="datetime1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DD2B5-894A-FF4E-5D20-F8164731C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4AA22-DE4C-ED9D-F692-02F8A995F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6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33593-9210-D0E2-4C54-340D0DCCE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9AA60-5740-4025-2A09-A78B20C78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D965B-6853-FD9A-90D2-E3D8CD457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B71A4-8BC3-CD19-43EB-9F75CB61D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E0916-41AF-BD0E-C63F-E2FC35988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00C26-0F9F-1FB1-803D-55F30C077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2494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9B418-1F02-B35C-A1F6-1A574DAE4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05CBD-8300-4754-7869-E3B138546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F1DDB-C248-69BF-0757-E43225DCD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6D4ED7-8D8E-2781-5574-5A521D4D9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EDBB62-1E51-3461-3E87-88FF300C3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22604F-DD81-0014-3E9A-443209CB8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12/3/2022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8500BA-310D-F816-E42E-0BC17A88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28A393-029A-193C-D1FF-BD6827CF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67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291F5-0175-DB92-1FDA-0682A38DF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1596B7-3157-C53D-2F9D-06C9A2899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8D56-3D0E-48B8-8218-1F3A06A96C62}" type="datetime1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DD73AE-03D1-D044-0678-764B1ADF6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BFE9BD-333E-056B-5371-09E21620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6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ED04CB-74CE-9A57-72A6-9B403F67F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309E-27D4-401F-A74A-DEA16C7B51DC}" type="datetime1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65DB3C-9648-DAFC-2EEA-B1E7171A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5E36B-6E3F-01F4-D1A3-0F9A74667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6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4EF6E-6526-691F-5BE9-1A96C9C8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05D76-4421-DDAA-C7D5-3A6D4AA8A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2A2AC-52DF-F83E-E80C-6DF4D9F72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66746-774B-8203-6A69-1273EEE9E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82EFD-8E96-1A91-0438-DFDDABCBC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AEF08-76F3-6987-6017-EDC29E44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831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AC473-2B2C-A425-AFCC-867494C87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D5A296-E8B3-7784-2700-F26C557B1A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CF0EF-15CC-4FDA-DAE8-02161D5EB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E5832-03B2-F579-2810-DD4597C2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A7-D6F6-4D38-A7C3-B72967BB81A6}" type="datetime1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7066C-4F6F-C172-E2C7-B145D17A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B9BAC-C2A2-D12C-74A8-E245EBF9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8875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24DC7C-41CE-7600-F7C9-5B52C89EF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98475-FC41-FC8F-FBBE-6A018F525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AE807-118D-0D34-23DD-BD222CC30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C3A7-D6F6-4D38-A7C3-B72967BB81A6}" type="datetime1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85786-ECE0-522A-E610-7941C0504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7612C-B85B-10B4-2CB8-DB62A83EF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8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posterdb.com/posters/873" TargetMode="External"/><Relationship Id="rId7" Type="http://schemas.openxmlformats.org/officeDocument/2006/relationships/hyperlink" Target="https://www.nexttv.com/news/cbs-nbc-comedy-central-to-suspend-live-audiences-for-late-night-talk-show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www.imf.org/external/pubs/ft/fandd/2020/06/political-economy-of-economic-policy-jeff-frieden.htm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13" Type="http://schemas.openxmlformats.org/officeDocument/2006/relationships/diagramColors" Target="../diagrams/colors9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8.xml"/><Relationship Id="rId12" Type="http://schemas.openxmlformats.org/officeDocument/2006/relationships/diagramQuickStyle" Target="../diagrams/quickStyle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8.xml"/><Relationship Id="rId11" Type="http://schemas.openxmlformats.org/officeDocument/2006/relationships/diagramLayout" Target="../diagrams/layout9.xml"/><Relationship Id="rId5" Type="http://schemas.openxmlformats.org/officeDocument/2006/relationships/diagramData" Target="../diagrams/data8.xml"/><Relationship Id="rId10" Type="http://schemas.openxmlformats.org/officeDocument/2006/relationships/diagramData" Target="../diagrams/data9.xml"/><Relationship Id="rId4" Type="http://schemas.openxmlformats.org/officeDocument/2006/relationships/hyperlink" Target="https://pixabay.com/illustrations/abstract-background-black-wallpaper-1780370/" TargetMode="External"/><Relationship Id="rId9" Type="http://schemas.microsoft.com/office/2007/relationships/diagramDrawing" Target="../diagrams/drawing8.xml"/><Relationship Id="rId14" Type="http://schemas.microsoft.com/office/2007/relationships/diagramDrawing" Target="../diagrams/drawin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moviedb.org/tv/60694-last-week-tonight-with-john-oliver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hyperlink" Target="https://pixabay.com/en/background-technology-pattern-3199325/" TargetMode="External"/><Relationship Id="rId7" Type="http://schemas.openxmlformats.org/officeDocument/2006/relationships/diagramColors" Target="../diagrams/colors7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DF4AC-E438-7108-C0F8-E1148D75B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6846" y="3696269"/>
            <a:ext cx="600398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Research Methods</a:t>
            </a:r>
            <a:b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Article Review and Critique</a:t>
            </a:r>
          </a:p>
        </p:txBody>
      </p:sp>
      <p:pic>
        <p:nvPicPr>
          <p:cNvPr id="73" name="Picture 72" descr="A person standing in a doorway&#10;&#10;Description automatically generated with medium confidence">
            <a:extLst>
              <a:ext uri="{FF2B5EF4-FFF2-40B4-BE49-F238E27FC236}">
                <a16:creationId xmlns:a16="http://schemas.microsoft.com/office/drawing/2014/main" id="{CC06CFAA-19D3-4A8A-13C0-4314140C3A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623" r="2" b="38736"/>
          <a:stretch/>
        </p:blipFill>
        <p:spPr>
          <a:xfrm>
            <a:off x="4406845" y="3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BC712E8-BAEF-6F03-CB60-BAF01BBD0B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6844" y="5021831"/>
            <a:ext cx="6946955" cy="129994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000"/>
              <a:t>Department of Communication Studies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000"/>
              <a:t>Lindsay J. Osborn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000"/>
              <a:t>CMCL-C424: Communication Research Methods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000"/>
              <a:t>Dr. Rosalie S. Aldrich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000"/>
              <a:t>December 4, 2022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000"/>
          </a:p>
        </p:txBody>
      </p:sp>
      <p:pic>
        <p:nvPicPr>
          <p:cNvPr id="48" name="Picture 47" descr="A person standing in front of a crowd with the hands up&#10;&#10;Description automatically generated with low confidence">
            <a:extLst>
              <a:ext uri="{FF2B5EF4-FFF2-40B4-BE49-F238E27FC236}">
                <a16:creationId xmlns:a16="http://schemas.microsoft.com/office/drawing/2014/main" id="{919C8896-23CD-BB2F-D1A1-01505DA417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0316" r="29342" b="-1"/>
          <a:stretch/>
        </p:blipFill>
        <p:spPr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76" name="Picture 75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934D9B8F-0713-08F3-4BCE-A680C3C34E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9820" r="25119" b="-1"/>
          <a:stretch/>
        </p:blipFill>
        <p:spPr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81701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5BEEFC54-EFB3-4616-E50B-A9E4F9B5D5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556010-7A25-DF39-ABB7-8ABA28FE1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Weaknesses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94F414-599B-9979-BD09-7E38EA2A7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Authors’ Acknowledgements (Jennings et al., 2019)</a:t>
            </a:r>
          </a:p>
        </p:txBody>
      </p:sp>
      <p:graphicFrame>
        <p:nvGraphicFramePr>
          <p:cNvPr id="42" name="Content Placeholder 39">
            <a:extLst>
              <a:ext uri="{FF2B5EF4-FFF2-40B4-BE49-F238E27FC236}">
                <a16:creationId xmlns:a16="http://schemas.microsoft.com/office/drawing/2014/main" id="{D2BF9BB9-1375-9AB7-20D0-D047F1DD82D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25989075"/>
              </p:ext>
            </p:extLst>
          </p:nvPr>
        </p:nvGraphicFramePr>
        <p:xfrm>
          <a:off x="839788" y="2505074"/>
          <a:ext cx="5157787" cy="389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A06E92-A0BC-1C70-E508-B9BB46975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Personal Observations</a:t>
            </a:r>
          </a:p>
        </p:txBody>
      </p:sp>
      <p:graphicFrame>
        <p:nvGraphicFramePr>
          <p:cNvPr id="55" name="Content Placeholder 54">
            <a:extLst>
              <a:ext uri="{FF2B5EF4-FFF2-40B4-BE49-F238E27FC236}">
                <a16:creationId xmlns:a16="http://schemas.microsoft.com/office/drawing/2014/main" id="{15D2030F-3E24-8912-AAC5-F0424A957079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41129524"/>
              </p:ext>
            </p:extLst>
          </p:nvPr>
        </p:nvGraphicFramePr>
        <p:xfrm>
          <a:off x="6172200" y="2505075"/>
          <a:ext cx="5183188" cy="389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082993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0491A9A2-0BCA-47F5-9C8B-B3C1EF896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graphicEl>
                                              <a:dgm id="{0491A9A2-0BCA-47F5-9C8B-B3C1EF896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C2DBB442-9C26-4488-A011-70D34AD68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>
                                            <p:graphicEl>
                                              <a:dgm id="{C2DBB442-9C26-4488-A011-70D34AD68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D6EC56B9-B2B1-4DC9-98D3-4076C7D8C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>
                                            <p:graphicEl>
                                              <a:dgm id="{D6EC56B9-B2B1-4DC9-98D3-4076C7D8C1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6365BA8D-3020-4F57-956A-CDD1180AE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>
                                            <p:graphicEl>
                                              <a:dgm id="{6365BA8D-3020-4F57-956A-CDD1180AE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B680C83C-5BCB-4DCA-9A02-C36169FB8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>
                                            <p:graphicEl>
                                              <a:dgm id="{B680C83C-5BCB-4DCA-9A02-C36169FB8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08D10AB6-7AE6-4175-9076-43C073C1E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>
                                            <p:graphicEl>
                                              <a:dgm id="{08D10AB6-7AE6-4175-9076-43C073C1EA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A20A1F33-CF2F-43AA-B917-DFBE9A001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>
                                            <p:graphicEl>
                                              <a:dgm id="{A20A1F33-CF2F-43AA-B917-DFBE9A001F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837E9066-FADE-4306-8ECC-976C086A0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>
                                            <p:graphicEl>
                                              <a:dgm id="{837E9066-FADE-4306-8ECC-976C086A0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E15293F7-4D0E-41B3-80A1-B5EE9FB85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>
                                            <p:graphicEl>
                                              <a:dgm id="{E15293F7-4D0E-41B3-80A1-B5EE9FB85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85F69056-A916-45E1-87C7-4F019CA27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>
                                            <p:graphicEl>
                                              <a:dgm id="{85F69056-A916-45E1-87C7-4F019CA279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dgm id="{4E358CB8-3EDA-4BEC-B289-6F460FD41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>
                                            <p:graphicEl>
                                              <a:dgm id="{4E358CB8-3EDA-4BEC-B289-6F460FD41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dgm id="{55A6CB89-1E31-4647-9FAE-5068F5384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>
                                            <p:graphicEl>
                                              <a:dgm id="{55A6CB89-1E31-4647-9FAE-5068F53842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dgm id="{5ADCF121-0CBB-4E30-B0EF-F9A41868E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>
                                            <p:graphicEl>
                                              <a:dgm id="{5ADCF121-0CBB-4E30-B0EF-F9A41868EB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dgm id="{4631D7A3-AC0A-4741-8FCC-E1AB911DE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>
                                            <p:graphicEl>
                                              <a:dgm id="{4631D7A3-AC0A-4741-8FCC-E1AB911DE4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dgm id="{B2A62CC6-B946-4B73-AE7B-CA6246E01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>
                                            <p:graphicEl>
                                              <a:dgm id="{B2A62CC6-B946-4B73-AE7B-CA6246E01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dgm id="{F5DC992F-1F8B-47CC-BB0D-DE497FBBB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>
                                            <p:graphicEl>
                                              <a:dgm id="{F5DC992F-1F8B-47CC-BB0D-DE497FBBB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dgm id="{0AB30F7B-0D17-410C-ACB4-C40AB54C0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>
                                            <p:graphicEl>
                                              <a:dgm id="{0AB30F7B-0D17-410C-ACB4-C40AB54C0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dgm id="{20708AFC-7CB9-4C62-AA21-9381748E7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>
                                            <p:graphicEl>
                                              <a:dgm id="{20708AFC-7CB9-4C62-AA21-9381748E7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dgm id="{7DF4A6DE-BFA9-4AEC-8681-86D264709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>
                                            <p:graphicEl>
                                              <a:dgm id="{7DF4A6DE-BFA9-4AEC-8681-86D264709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dgm id="{DAF76277-E3BB-4145-8115-54040BD0F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>
                                            <p:graphicEl>
                                              <a:dgm id="{DAF76277-E3BB-4145-8115-54040BD0F3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Sub>
          <a:bldDgm bld="one"/>
        </p:bldSub>
      </p:bldGraphic>
      <p:bldGraphic spid="5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close up of a blue fabric&#10;&#10;Description automatically generated with low confidence">
            <a:extLst>
              <a:ext uri="{FF2B5EF4-FFF2-40B4-BE49-F238E27FC236}">
                <a16:creationId xmlns:a16="http://schemas.microsoft.com/office/drawing/2014/main" id="{96DD5358-6865-9DEB-7D2C-2EF4F9B826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0056D18-DA00-CF3D-7666-22F9174A2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Conclusions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3781FA37-3B70-4FAD-F950-0BDA567CD1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4388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369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E4055-3699-903B-A663-5348A047D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1E0E50-1453-84B5-6AE9-9FCD46DF6C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3046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CE878-E341-D1C3-6A1B-1AEA98B9B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05575" cy="1325563"/>
          </a:xfrm>
        </p:spPr>
        <p:txBody>
          <a:bodyPr>
            <a:normAutofit/>
          </a:bodyPr>
          <a:lstStyle/>
          <a:p>
            <a:r>
              <a:rPr lang="en-US"/>
              <a:t>Presentation Preview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4F40AC4-2548-4BAC-B69B-56D432282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921" r="21975"/>
          <a:stretch/>
        </p:blipFill>
        <p:spPr>
          <a:xfrm>
            <a:off x="7737635" y="-1"/>
            <a:ext cx="3555205" cy="685800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413D172-8B6A-47F5-9813-DE455773F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A09B63-78B8-CA66-922C-7DD78E0FEE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981296"/>
              </p:ext>
            </p:extLst>
          </p:nvPr>
        </p:nvGraphicFramePr>
        <p:xfrm>
          <a:off x="838200" y="1825625"/>
          <a:ext cx="65055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722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40CAC64E-96AC-C58B-6CCC-99B26A0400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5A6E5E-849E-A563-497C-75C4C436D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Article information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00EFF9D-7411-A7FA-BD6C-4ADA56AB2A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4267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0867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7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CDA89-10CA-E167-5D46-B5524CA8F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Variables &amp; Hypotheses</a:t>
            </a:r>
          </a:p>
        </p:txBody>
      </p: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4BAFC743-246E-6978-9C31-C986A0249C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360369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6199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46AB5750-AFE2-4012-95CE-371397888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>
                                            <p:graphicEl>
                                              <a:dgm id="{46AB5750-AFE2-4012-95CE-371397888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>
                                            <p:graphicEl>
                                              <a:dgm id="{46AB5750-AFE2-4012-95CE-371397888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E770DFCD-7F68-40BC-9438-A66B3B0DF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>
                                            <p:graphicEl>
                                              <a:dgm id="{E770DFCD-7F68-40BC-9438-A66B3B0DF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>
                                            <p:graphicEl>
                                              <a:dgm id="{E770DFCD-7F68-40BC-9438-A66B3B0DF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E563EAFD-2096-4F52-B0D9-C3638433F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>
                                            <p:graphicEl>
                                              <a:dgm id="{E563EAFD-2096-4F52-B0D9-C3638433F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>
                                            <p:graphicEl>
                                              <a:dgm id="{E563EAFD-2096-4F52-B0D9-C3638433F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D17B4162-C73B-4FF6-99E7-8F6C3F910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>
                                            <p:graphicEl>
                                              <a:dgm id="{D17B4162-C73B-4FF6-99E7-8F6C3F910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>
                                            <p:graphicEl>
                                              <a:dgm id="{D17B4162-C73B-4FF6-99E7-8F6C3F910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8AA9CFAD-464D-4096-818B-3760FE917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>
                                            <p:graphicEl>
                                              <a:dgm id="{8AA9CFAD-464D-4096-818B-3760FE917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>
                                            <p:graphicEl>
                                              <a:dgm id="{8AA9CFAD-464D-4096-818B-3760FE917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 uiExpand="1">
        <p:bldSub>
          <a:bldDgm bld="lvlAtOnc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065D32-E35C-AB65-E5B8-D1AABBC2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/>
              <a:t>Reversal Theory (Apter, 2001) &amp; Hypotheses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892525-F6C5-61B2-C63F-148474FEA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9135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4996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A65DAE-AD20-4211-8574-AFCF63688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B5A65DAE-AD20-4211-8574-AFCF63688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B5A65DAE-AD20-4211-8574-AFCF63688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612847-3EEA-45DB-9A98-DC6D7205A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A0612847-3EEA-45DB-9A98-DC6D7205A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A0612847-3EEA-45DB-9A98-DC6D7205A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91C719-EA83-4B7D-87D2-B22DB8F1E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F391C719-EA83-4B7D-87D2-B22DB8F1E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F391C719-EA83-4B7D-87D2-B22DB8F1E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C14A37-1BE9-4E5E-A455-F3C3554DD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37C14A37-1BE9-4E5E-A455-F3C3554DD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37C14A37-1BE9-4E5E-A455-F3C3554DD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C85DA6-DF7B-4293-AFB1-1566F344C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BDC85DA6-DF7B-4293-AFB1-1566F344C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BDC85DA6-DF7B-4293-AFB1-1566F344C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2AB9AD-FFA6-405D-8213-032698941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B12AB9AD-FFA6-405D-8213-032698941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B12AB9AD-FFA6-405D-8213-032698941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AtOnc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BBAAD42-6EDA-8F6A-20E4-C9D71A72B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Study Overview: Sampling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E82DD8-08C8-20D3-FDAD-2714291CA4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399921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430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271BF0-2299-D5A3-487C-BC8E2F0DB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593" y="425474"/>
            <a:ext cx="6251110" cy="762000"/>
          </a:xfrm>
        </p:spPr>
        <p:txBody>
          <a:bodyPr anchor="b">
            <a:normAutofit/>
          </a:bodyPr>
          <a:lstStyle/>
          <a:p>
            <a:r>
              <a:rPr lang="en-US" sz="4000" dirty="0"/>
              <a:t>Methods Overview: Testing</a:t>
            </a:r>
          </a:p>
        </p:txBody>
      </p:sp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4686E10D-76C5-75F6-A809-411BA8E2A7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170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62295-4DB0-5568-D853-674C7425E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593" y="2478024"/>
            <a:ext cx="6251110" cy="391401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sz="1800" b="1" dirty="0"/>
              <a:t>Pretest</a:t>
            </a:r>
          </a:p>
          <a:p>
            <a:pPr lvl="1"/>
            <a:r>
              <a:rPr lang="en-US" sz="1800" dirty="0"/>
              <a:t>Affinity for political humor/demographics (</a:t>
            </a:r>
            <a:r>
              <a:rPr lang="en-US" sz="1800" dirty="0" err="1"/>
              <a:t>Hmielowski</a:t>
            </a:r>
            <a:r>
              <a:rPr lang="en-US" sz="1800" dirty="0"/>
              <a:t> et al., 2011)</a:t>
            </a:r>
          </a:p>
          <a:p>
            <a:pPr lvl="1"/>
            <a:r>
              <a:rPr lang="en-US" sz="1800" dirty="0"/>
              <a:t>11-item scale</a:t>
            </a:r>
          </a:p>
          <a:p>
            <a:pPr lvl="1"/>
            <a:r>
              <a:rPr lang="en-US" sz="1800" dirty="0"/>
              <a:t>Recorded on a 7-point Likert-type scale</a:t>
            </a:r>
          </a:p>
          <a:p>
            <a:pPr lvl="2"/>
            <a:r>
              <a:rPr lang="en-US" sz="1800" dirty="0"/>
              <a:t>(1 = strongly disagree; 7 = strongly agree)</a:t>
            </a:r>
          </a:p>
          <a:p>
            <a:r>
              <a:rPr lang="en-US" sz="1800" b="1" dirty="0"/>
              <a:t>Randomly-assigned framing</a:t>
            </a:r>
          </a:p>
          <a:p>
            <a:pPr lvl="1"/>
            <a:r>
              <a:rPr lang="en-US" sz="1800" dirty="0"/>
              <a:t>Telic: </a:t>
            </a:r>
            <a:r>
              <a:rPr lang="en-US" sz="1800" i="1" dirty="0"/>
              <a:t>“Check out this informative video from John Oliver’s show…”</a:t>
            </a:r>
            <a:endParaRPr lang="en-US" sz="1800" dirty="0"/>
          </a:p>
          <a:p>
            <a:pPr lvl="1"/>
            <a:r>
              <a:rPr lang="en-US" sz="1800" dirty="0" err="1"/>
              <a:t>Paratelic</a:t>
            </a:r>
            <a:r>
              <a:rPr lang="en-US" sz="1800" dirty="0"/>
              <a:t>: </a:t>
            </a:r>
            <a:r>
              <a:rPr lang="en-US" sz="1800" i="1" dirty="0"/>
              <a:t>“Check out this hilarious video from John Oliver’s show…”</a:t>
            </a:r>
            <a:endParaRPr lang="en-US" sz="1800" dirty="0"/>
          </a:p>
          <a:p>
            <a:pPr lvl="1"/>
            <a:r>
              <a:rPr lang="en-US" sz="1800" dirty="0"/>
              <a:t>Neutral: </a:t>
            </a:r>
            <a:r>
              <a:rPr lang="en-US" sz="1800" i="1" dirty="0"/>
              <a:t>“Check out this video from John Oliver’s show…”</a:t>
            </a:r>
          </a:p>
          <a:p>
            <a:r>
              <a:rPr lang="en-US" sz="1800" b="1" dirty="0"/>
              <a:t>Stimulus</a:t>
            </a:r>
          </a:p>
          <a:p>
            <a:pPr lvl="1"/>
            <a:r>
              <a:rPr lang="en-US" sz="1800" dirty="0"/>
              <a:t>Program: </a:t>
            </a:r>
            <a:r>
              <a:rPr lang="en-US" sz="1800" i="1" dirty="0"/>
              <a:t>Last Week Tonight </a:t>
            </a:r>
            <a:endParaRPr lang="en-US" sz="1800" dirty="0"/>
          </a:p>
          <a:p>
            <a:pPr lvl="1"/>
            <a:r>
              <a:rPr lang="en-US" sz="1800" dirty="0"/>
              <a:t>Time: 13:11 minutes</a:t>
            </a:r>
          </a:p>
          <a:p>
            <a:pPr lvl="1"/>
            <a:r>
              <a:rPr lang="en-US" sz="1800" dirty="0"/>
              <a:t>Subject: Rights of the five U.S. territories </a:t>
            </a:r>
          </a:p>
          <a:p>
            <a:r>
              <a:rPr lang="en-US" sz="1800" b="1" dirty="0"/>
              <a:t>Post-test</a:t>
            </a:r>
          </a:p>
          <a:p>
            <a:pPr lvl="1"/>
            <a:r>
              <a:rPr lang="en-US" sz="1800" dirty="0"/>
              <a:t>Elaboration</a:t>
            </a:r>
          </a:p>
          <a:p>
            <a:pPr lvl="2"/>
            <a:r>
              <a:rPr lang="en-US" sz="1800" dirty="0"/>
              <a:t>12-item statements;  7-point Likert-type scale</a:t>
            </a:r>
          </a:p>
          <a:p>
            <a:pPr lvl="1"/>
            <a:r>
              <a:rPr lang="en-US" sz="1800" dirty="0"/>
              <a:t>Information Acquisition</a:t>
            </a:r>
          </a:p>
          <a:p>
            <a:pPr lvl="2"/>
            <a:r>
              <a:rPr lang="en-US" sz="1800" dirty="0"/>
              <a:t>Separate recall &amp; recognition test; four fill-in-the-blank items, six possible answers</a:t>
            </a:r>
          </a:p>
          <a:p>
            <a:pPr lvl="1"/>
            <a:r>
              <a:rPr lang="en-US" sz="1800" dirty="0"/>
              <a:t>Attitude Congruence</a:t>
            </a:r>
          </a:p>
          <a:p>
            <a:pPr lvl="2"/>
            <a:r>
              <a:rPr lang="en-US" sz="1800" dirty="0"/>
              <a:t>6-item statements; 7-point Likert-type scale</a:t>
            </a:r>
          </a:p>
          <a:p>
            <a:endParaRPr lang="en-US" sz="700" dirty="0"/>
          </a:p>
          <a:p>
            <a:pPr lvl="1"/>
            <a:endParaRPr lang="en-US" sz="700" dirty="0"/>
          </a:p>
          <a:p>
            <a:pPr lvl="1"/>
            <a:endParaRPr lang="en-US" sz="700" dirty="0"/>
          </a:p>
          <a:p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78279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2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EBF121-891D-CE0E-FD3F-AE37CA13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/>
              <a:t>Results</a:t>
            </a:r>
          </a:p>
        </p:txBody>
      </p:sp>
      <p:sp>
        <p:nvSpPr>
          <p:cNvPr id="51" name="Freeform: Shape 24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1" name="Content Placeholder 2">
            <a:extLst>
              <a:ext uri="{FF2B5EF4-FFF2-40B4-BE49-F238E27FC236}">
                <a16:creationId xmlns:a16="http://schemas.microsoft.com/office/drawing/2014/main" id="{37C0FE04-60CA-59E1-2C44-E77EB050FD7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555848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2" name="Oval 26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Block Arc 28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Freeform: Shape 30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5" name="Straight Connector 32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: Shape 34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Arc 36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38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0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" grpId="0" uiExpan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93C1D-FA86-5C41-5CFA-E617D8762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85A17E4-AB68-E526-F2CF-646E688793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4018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64878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1F917F-9BA4-44AB-A9AB-F0136CD7F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8D1F917F-9BA4-44AB-A9AB-F0136CD7F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805E13-7BAE-4F43-9E5C-5BBADDE6F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D7805E13-7BAE-4F43-9E5C-5BBADDE6F1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A392FA-57B8-49B4-9E5D-DA279F2A0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49A392FA-57B8-49B4-9E5D-DA279F2A0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BDE615-9986-4A86-BBF6-D22AB4C8A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37BDE615-9986-4A86-BBF6-D22AB4C8A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ADDCD9-4C68-4AB6-86B3-00272FA86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91ADDCD9-4C68-4AB6-86B3-00272FA869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BB61DA-5752-41B0-B506-514683CA7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dgm id="{66BB61DA-5752-41B0-B506-514683CA7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BDE76E-DC9A-4EAB-A2B7-E05FBDB51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D6BDE76E-DC9A-4EAB-A2B7-E05FBDB51D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EBECB1-6B04-4DAB-9043-B41B3F9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1DEBECB1-6B04-4DAB-9043-B41B3F95E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747148-8C66-4B97-8B69-A4AD83385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97747148-8C66-4B97-8B69-A4AD83385F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C11FAD-33F9-440F-B817-627EB4556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3BC11FAD-33F9-440F-B817-627EB45569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B6A9EC-B323-426C-8C21-351A64D5C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72B6A9EC-B323-426C-8C21-351A64D5C7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E44164-3CAE-440A-8CF4-5A3E84A84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5AE44164-3CAE-440A-8CF4-5A3E84A848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1348</TotalTime>
  <Words>726</Words>
  <Application>Microsoft Office PowerPoint</Application>
  <PresentationFormat>Widescreen</PresentationFormat>
  <Paragraphs>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Research Methods Article Review and Critique</vt:lpstr>
      <vt:lpstr>Presentation Preview</vt:lpstr>
      <vt:lpstr>Article information</vt:lpstr>
      <vt:lpstr>Variables &amp; Hypotheses</vt:lpstr>
      <vt:lpstr>Reversal Theory (Apter, 2001) &amp; Hypotheses</vt:lpstr>
      <vt:lpstr>Study Overview: Sampling</vt:lpstr>
      <vt:lpstr>Methods Overview: Testing</vt:lpstr>
      <vt:lpstr>Results</vt:lpstr>
      <vt:lpstr>Strengths</vt:lpstr>
      <vt:lpstr>Weaknesses</vt:lpstr>
      <vt:lpstr>Conclusions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Article Review and Critique</dc:title>
  <dc:creator>Lindsay Osborn</dc:creator>
  <cp:lastModifiedBy>Lindsay Osborn</cp:lastModifiedBy>
  <cp:revision>21</cp:revision>
  <dcterms:created xsi:type="dcterms:W3CDTF">2022-12-03T21:01:46Z</dcterms:created>
  <dcterms:modified xsi:type="dcterms:W3CDTF">2022-12-04T19:30:29Z</dcterms:modified>
</cp:coreProperties>
</file>