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64" r:id="rId3"/>
    <p:sldId id="267" r:id="rId4"/>
    <p:sldId id="268" r:id="rId5"/>
    <p:sldId id="26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E2222-1142-4836-4AB7-A41D200FE1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EB1E93A6-E2C4-ED2C-B3F0-054B8A0858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5B8AD59A-7B38-C15B-C708-C7F93ED90E2E}"/>
              </a:ext>
            </a:extLst>
          </p:cNvPr>
          <p:cNvSpPr>
            <a:spLocks noGrp="1"/>
          </p:cNvSpPr>
          <p:nvPr>
            <p:ph type="dt" sz="half" idx="10"/>
          </p:nvPr>
        </p:nvSpPr>
        <p:spPr/>
        <p:txBody>
          <a:bodyPr/>
          <a:lstStyle/>
          <a:p>
            <a:fld id="{6D23925D-0E18-4FF1-B14C-0D06D0A5AE43}" type="datetimeFigureOut">
              <a:rPr lang="en-CA" smtClean="0"/>
              <a:t>2024-04-16</a:t>
            </a:fld>
            <a:endParaRPr lang="en-CA"/>
          </a:p>
        </p:txBody>
      </p:sp>
      <p:sp>
        <p:nvSpPr>
          <p:cNvPr id="5" name="Footer Placeholder 4">
            <a:extLst>
              <a:ext uri="{FF2B5EF4-FFF2-40B4-BE49-F238E27FC236}">
                <a16:creationId xmlns:a16="http://schemas.microsoft.com/office/drawing/2014/main" id="{A35079CA-67BF-B343-CB91-FD2464D6316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B492FA2-3624-5129-75DF-5FA2C205D561}"/>
              </a:ext>
            </a:extLst>
          </p:cNvPr>
          <p:cNvSpPr>
            <a:spLocks noGrp="1"/>
          </p:cNvSpPr>
          <p:nvPr>
            <p:ph type="sldNum" sz="quarter" idx="12"/>
          </p:nvPr>
        </p:nvSpPr>
        <p:spPr/>
        <p:txBody>
          <a:bodyPr/>
          <a:lstStyle/>
          <a:p>
            <a:fld id="{BE18BC7A-E846-4A02-8730-FDB0BA6BD5A3}" type="slidenum">
              <a:rPr lang="en-CA" smtClean="0"/>
              <a:t>‹#›</a:t>
            </a:fld>
            <a:endParaRPr lang="en-CA"/>
          </a:p>
        </p:txBody>
      </p:sp>
    </p:spTree>
    <p:extLst>
      <p:ext uri="{BB962C8B-B14F-4D97-AF65-F5344CB8AC3E}">
        <p14:creationId xmlns:p14="http://schemas.microsoft.com/office/powerpoint/2010/main" val="3636841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71560-B9FA-602E-8AC9-67E52346D789}"/>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F4FB38E-A583-00D8-9AB9-FB621FCE249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BDC61FE-BB87-91A4-0EE4-7FAB1B8863BA}"/>
              </a:ext>
            </a:extLst>
          </p:cNvPr>
          <p:cNvSpPr>
            <a:spLocks noGrp="1"/>
          </p:cNvSpPr>
          <p:nvPr>
            <p:ph type="dt" sz="half" idx="10"/>
          </p:nvPr>
        </p:nvSpPr>
        <p:spPr/>
        <p:txBody>
          <a:bodyPr/>
          <a:lstStyle/>
          <a:p>
            <a:fld id="{6D23925D-0E18-4FF1-B14C-0D06D0A5AE43}" type="datetimeFigureOut">
              <a:rPr lang="en-CA" smtClean="0"/>
              <a:t>2024-04-16</a:t>
            </a:fld>
            <a:endParaRPr lang="en-CA"/>
          </a:p>
        </p:txBody>
      </p:sp>
      <p:sp>
        <p:nvSpPr>
          <p:cNvPr id="5" name="Footer Placeholder 4">
            <a:extLst>
              <a:ext uri="{FF2B5EF4-FFF2-40B4-BE49-F238E27FC236}">
                <a16:creationId xmlns:a16="http://schemas.microsoft.com/office/drawing/2014/main" id="{166DC617-73BF-0D4C-0ED2-C8B39A88742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95615E8-D6CD-F696-E10D-B68E20B90D8D}"/>
              </a:ext>
            </a:extLst>
          </p:cNvPr>
          <p:cNvSpPr>
            <a:spLocks noGrp="1"/>
          </p:cNvSpPr>
          <p:nvPr>
            <p:ph type="sldNum" sz="quarter" idx="12"/>
          </p:nvPr>
        </p:nvSpPr>
        <p:spPr/>
        <p:txBody>
          <a:bodyPr/>
          <a:lstStyle/>
          <a:p>
            <a:fld id="{BE18BC7A-E846-4A02-8730-FDB0BA6BD5A3}" type="slidenum">
              <a:rPr lang="en-CA" smtClean="0"/>
              <a:t>‹#›</a:t>
            </a:fld>
            <a:endParaRPr lang="en-CA"/>
          </a:p>
        </p:txBody>
      </p:sp>
    </p:spTree>
    <p:extLst>
      <p:ext uri="{BB962C8B-B14F-4D97-AF65-F5344CB8AC3E}">
        <p14:creationId xmlns:p14="http://schemas.microsoft.com/office/powerpoint/2010/main" val="747624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A2A663-543B-9589-FBDD-438E633E21A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E9428BF-029E-EFFB-C5DF-8F35582AD8C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24A39B1-4DC7-017B-9550-B52B038E3D88}"/>
              </a:ext>
            </a:extLst>
          </p:cNvPr>
          <p:cNvSpPr>
            <a:spLocks noGrp="1"/>
          </p:cNvSpPr>
          <p:nvPr>
            <p:ph type="dt" sz="half" idx="10"/>
          </p:nvPr>
        </p:nvSpPr>
        <p:spPr/>
        <p:txBody>
          <a:bodyPr/>
          <a:lstStyle/>
          <a:p>
            <a:fld id="{6D23925D-0E18-4FF1-B14C-0D06D0A5AE43}" type="datetimeFigureOut">
              <a:rPr lang="en-CA" smtClean="0"/>
              <a:t>2024-04-16</a:t>
            </a:fld>
            <a:endParaRPr lang="en-CA"/>
          </a:p>
        </p:txBody>
      </p:sp>
      <p:sp>
        <p:nvSpPr>
          <p:cNvPr id="5" name="Footer Placeholder 4">
            <a:extLst>
              <a:ext uri="{FF2B5EF4-FFF2-40B4-BE49-F238E27FC236}">
                <a16:creationId xmlns:a16="http://schemas.microsoft.com/office/drawing/2014/main" id="{56FB33E8-F939-00F9-7074-6629BA04A48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F16E046-730B-EEB5-6EC3-8CB8349B0597}"/>
              </a:ext>
            </a:extLst>
          </p:cNvPr>
          <p:cNvSpPr>
            <a:spLocks noGrp="1"/>
          </p:cNvSpPr>
          <p:nvPr>
            <p:ph type="sldNum" sz="quarter" idx="12"/>
          </p:nvPr>
        </p:nvSpPr>
        <p:spPr/>
        <p:txBody>
          <a:bodyPr/>
          <a:lstStyle/>
          <a:p>
            <a:fld id="{BE18BC7A-E846-4A02-8730-FDB0BA6BD5A3}" type="slidenum">
              <a:rPr lang="en-CA" smtClean="0"/>
              <a:t>‹#›</a:t>
            </a:fld>
            <a:endParaRPr lang="en-CA"/>
          </a:p>
        </p:txBody>
      </p:sp>
    </p:spTree>
    <p:extLst>
      <p:ext uri="{BB962C8B-B14F-4D97-AF65-F5344CB8AC3E}">
        <p14:creationId xmlns:p14="http://schemas.microsoft.com/office/powerpoint/2010/main" val="4165590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9159D-C249-96E4-80AB-B00AE9024BC6}"/>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C95AC41F-1826-DB41-B6D1-EFE8516479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4B17D8B-FA24-9D58-78C7-77C57A95BCDE}"/>
              </a:ext>
            </a:extLst>
          </p:cNvPr>
          <p:cNvSpPr>
            <a:spLocks noGrp="1"/>
          </p:cNvSpPr>
          <p:nvPr>
            <p:ph type="dt" sz="half" idx="10"/>
          </p:nvPr>
        </p:nvSpPr>
        <p:spPr/>
        <p:txBody>
          <a:bodyPr/>
          <a:lstStyle/>
          <a:p>
            <a:fld id="{6D23925D-0E18-4FF1-B14C-0D06D0A5AE43}" type="datetimeFigureOut">
              <a:rPr lang="en-CA" smtClean="0"/>
              <a:t>2024-04-16</a:t>
            </a:fld>
            <a:endParaRPr lang="en-CA"/>
          </a:p>
        </p:txBody>
      </p:sp>
      <p:sp>
        <p:nvSpPr>
          <p:cNvPr id="5" name="Footer Placeholder 4">
            <a:extLst>
              <a:ext uri="{FF2B5EF4-FFF2-40B4-BE49-F238E27FC236}">
                <a16:creationId xmlns:a16="http://schemas.microsoft.com/office/drawing/2014/main" id="{AB5AB102-C734-C927-F5D8-BB8295BAEFA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EA9CA04-C252-F927-150A-63E83C69B768}"/>
              </a:ext>
            </a:extLst>
          </p:cNvPr>
          <p:cNvSpPr>
            <a:spLocks noGrp="1"/>
          </p:cNvSpPr>
          <p:nvPr>
            <p:ph type="sldNum" sz="quarter" idx="12"/>
          </p:nvPr>
        </p:nvSpPr>
        <p:spPr/>
        <p:txBody>
          <a:bodyPr/>
          <a:lstStyle/>
          <a:p>
            <a:fld id="{BE18BC7A-E846-4A02-8730-FDB0BA6BD5A3}" type="slidenum">
              <a:rPr lang="en-CA" smtClean="0"/>
              <a:t>‹#›</a:t>
            </a:fld>
            <a:endParaRPr lang="en-CA"/>
          </a:p>
        </p:txBody>
      </p:sp>
    </p:spTree>
    <p:extLst>
      <p:ext uri="{BB962C8B-B14F-4D97-AF65-F5344CB8AC3E}">
        <p14:creationId xmlns:p14="http://schemas.microsoft.com/office/powerpoint/2010/main" val="3456173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958E4-0F7D-679B-397D-EAE856B92B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45CB4124-E994-B804-FFA3-9BCB57CABE4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60791A-F4E5-6FA2-E71C-BEA2E05F4100}"/>
              </a:ext>
            </a:extLst>
          </p:cNvPr>
          <p:cNvSpPr>
            <a:spLocks noGrp="1"/>
          </p:cNvSpPr>
          <p:nvPr>
            <p:ph type="dt" sz="half" idx="10"/>
          </p:nvPr>
        </p:nvSpPr>
        <p:spPr/>
        <p:txBody>
          <a:bodyPr/>
          <a:lstStyle/>
          <a:p>
            <a:fld id="{6D23925D-0E18-4FF1-B14C-0D06D0A5AE43}" type="datetimeFigureOut">
              <a:rPr lang="en-CA" smtClean="0"/>
              <a:t>2024-04-16</a:t>
            </a:fld>
            <a:endParaRPr lang="en-CA"/>
          </a:p>
        </p:txBody>
      </p:sp>
      <p:sp>
        <p:nvSpPr>
          <p:cNvPr id="5" name="Footer Placeholder 4">
            <a:extLst>
              <a:ext uri="{FF2B5EF4-FFF2-40B4-BE49-F238E27FC236}">
                <a16:creationId xmlns:a16="http://schemas.microsoft.com/office/drawing/2014/main" id="{E147A9A9-05AE-1094-B464-1480635F15B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E11937C-BF06-B6F9-D493-6F14F171C7EE}"/>
              </a:ext>
            </a:extLst>
          </p:cNvPr>
          <p:cNvSpPr>
            <a:spLocks noGrp="1"/>
          </p:cNvSpPr>
          <p:nvPr>
            <p:ph type="sldNum" sz="quarter" idx="12"/>
          </p:nvPr>
        </p:nvSpPr>
        <p:spPr/>
        <p:txBody>
          <a:bodyPr/>
          <a:lstStyle/>
          <a:p>
            <a:fld id="{BE18BC7A-E846-4A02-8730-FDB0BA6BD5A3}" type="slidenum">
              <a:rPr lang="en-CA" smtClean="0"/>
              <a:t>‹#›</a:t>
            </a:fld>
            <a:endParaRPr lang="en-CA"/>
          </a:p>
        </p:txBody>
      </p:sp>
    </p:spTree>
    <p:extLst>
      <p:ext uri="{BB962C8B-B14F-4D97-AF65-F5344CB8AC3E}">
        <p14:creationId xmlns:p14="http://schemas.microsoft.com/office/powerpoint/2010/main" val="86078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FF1A4-7FEA-C7AB-2B0D-4FE1CDBF80D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491D4B2-E19C-F479-DA39-4907F9AE44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224F0746-508D-45E3-495D-F2BBCBBE45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CE837C6A-8487-C07B-2529-95E6DCCD1B02}"/>
              </a:ext>
            </a:extLst>
          </p:cNvPr>
          <p:cNvSpPr>
            <a:spLocks noGrp="1"/>
          </p:cNvSpPr>
          <p:nvPr>
            <p:ph type="dt" sz="half" idx="10"/>
          </p:nvPr>
        </p:nvSpPr>
        <p:spPr/>
        <p:txBody>
          <a:bodyPr/>
          <a:lstStyle/>
          <a:p>
            <a:fld id="{6D23925D-0E18-4FF1-B14C-0D06D0A5AE43}" type="datetimeFigureOut">
              <a:rPr lang="en-CA" smtClean="0"/>
              <a:t>2024-04-16</a:t>
            </a:fld>
            <a:endParaRPr lang="en-CA"/>
          </a:p>
        </p:txBody>
      </p:sp>
      <p:sp>
        <p:nvSpPr>
          <p:cNvPr id="6" name="Footer Placeholder 5">
            <a:extLst>
              <a:ext uri="{FF2B5EF4-FFF2-40B4-BE49-F238E27FC236}">
                <a16:creationId xmlns:a16="http://schemas.microsoft.com/office/drawing/2014/main" id="{88EFF08F-B7EC-011F-8A36-569C137C208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821DCF1-44B0-7296-ECB0-ADB6C2FE63B4}"/>
              </a:ext>
            </a:extLst>
          </p:cNvPr>
          <p:cNvSpPr>
            <a:spLocks noGrp="1"/>
          </p:cNvSpPr>
          <p:nvPr>
            <p:ph type="sldNum" sz="quarter" idx="12"/>
          </p:nvPr>
        </p:nvSpPr>
        <p:spPr/>
        <p:txBody>
          <a:bodyPr/>
          <a:lstStyle/>
          <a:p>
            <a:fld id="{BE18BC7A-E846-4A02-8730-FDB0BA6BD5A3}" type="slidenum">
              <a:rPr lang="en-CA" smtClean="0"/>
              <a:t>‹#›</a:t>
            </a:fld>
            <a:endParaRPr lang="en-CA"/>
          </a:p>
        </p:txBody>
      </p:sp>
    </p:spTree>
    <p:extLst>
      <p:ext uri="{BB962C8B-B14F-4D97-AF65-F5344CB8AC3E}">
        <p14:creationId xmlns:p14="http://schemas.microsoft.com/office/powerpoint/2010/main" val="845304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15EC6-DE4A-4E61-F2AE-F099351C50D4}"/>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FE0C081-F0CC-43E3-51AE-E7CE878834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05D940-D96A-2320-9330-5DCB2D62E7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D77BAA70-A035-90C9-50AD-B772B9E11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E2DB5F-798A-5D56-2089-FE77F728FA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61BDC3A6-D7FF-4F02-25A1-482F20CCAFDD}"/>
              </a:ext>
            </a:extLst>
          </p:cNvPr>
          <p:cNvSpPr>
            <a:spLocks noGrp="1"/>
          </p:cNvSpPr>
          <p:nvPr>
            <p:ph type="dt" sz="half" idx="10"/>
          </p:nvPr>
        </p:nvSpPr>
        <p:spPr/>
        <p:txBody>
          <a:bodyPr/>
          <a:lstStyle/>
          <a:p>
            <a:fld id="{6D23925D-0E18-4FF1-B14C-0D06D0A5AE43}" type="datetimeFigureOut">
              <a:rPr lang="en-CA" smtClean="0"/>
              <a:t>2024-04-16</a:t>
            </a:fld>
            <a:endParaRPr lang="en-CA"/>
          </a:p>
        </p:txBody>
      </p:sp>
      <p:sp>
        <p:nvSpPr>
          <p:cNvPr id="8" name="Footer Placeholder 7">
            <a:extLst>
              <a:ext uri="{FF2B5EF4-FFF2-40B4-BE49-F238E27FC236}">
                <a16:creationId xmlns:a16="http://schemas.microsoft.com/office/drawing/2014/main" id="{A53F954E-74FD-514F-C71A-8C2E7BBDFBFE}"/>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C012C0CB-3D95-E54D-B50A-363A6CFC6D13}"/>
              </a:ext>
            </a:extLst>
          </p:cNvPr>
          <p:cNvSpPr>
            <a:spLocks noGrp="1"/>
          </p:cNvSpPr>
          <p:nvPr>
            <p:ph type="sldNum" sz="quarter" idx="12"/>
          </p:nvPr>
        </p:nvSpPr>
        <p:spPr/>
        <p:txBody>
          <a:bodyPr/>
          <a:lstStyle/>
          <a:p>
            <a:fld id="{BE18BC7A-E846-4A02-8730-FDB0BA6BD5A3}" type="slidenum">
              <a:rPr lang="en-CA" smtClean="0"/>
              <a:t>‹#›</a:t>
            </a:fld>
            <a:endParaRPr lang="en-CA"/>
          </a:p>
        </p:txBody>
      </p:sp>
    </p:spTree>
    <p:extLst>
      <p:ext uri="{BB962C8B-B14F-4D97-AF65-F5344CB8AC3E}">
        <p14:creationId xmlns:p14="http://schemas.microsoft.com/office/powerpoint/2010/main" val="160516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8C4DE-E3C9-2FD1-3383-C568ED242395}"/>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4A5543B5-6872-32E8-CC98-4B4E76765194}"/>
              </a:ext>
            </a:extLst>
          </p:cNvPr>
          <p:cNvSpPr>
            <a:spLocks noGrp="1"/>
          </p:cNvSpPr>
          <p:nvPr>
            <p:ph type="dt" sz="half" idx="10"/>
          </p:nvPr>
        </p:nvSpPr>
        <p:spPr/>
        <p:txBody>
          <a:bodyPr/>
          <a:lstStyle/>
          <a:p>
            <a:fld id="{6D23925D-0E18-4FF1-B14C-0D06D0A5AE43}" type="datetimeFigureOut">
              <a:rPr lang="en-CA" smtClean="0"/>
              <a:t>2024-04-16</a:t>
            </a:fld>
            <a:endParaRPr lang="en-CA"/>
          </a:p>
        </p:txBody>
      </p:sp>
      <p:sp>
        <p:nvSpPr>
          <p:cNvPr id="4" name="Footer Placeholder 3">
            <a:extLst>
              <a:ext uri="{FF2B5EF4-FFF2-40B4-BE49-F238E27FC236}">
                <a16:creationId xmlns:a16="http://schemas.microsoft.com/office/drawing/2014/main" id="{C48F0059-04EC-A4A7-1386-66B322693212}"/>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AF25A98B-55C1-69A1-2459-71C10F5958FF}"/>
              </a:ext>
            </a:extLst>
          </p:cNvPr>
          <p:cNvSpPr>
            <a:spLocks noGrp="1"/>
          </p:cNvSpPr>
          <p:nvPr>
            <p:ph type="sldNum" sz="quarter" idx="12"/>
          </p:nvPr>
        </p:nvSpPr>
        <p:spPr/>
        <p:txBody>
          <a:bodyPr/>
          <a:lstStyle/>
          <a:p>
            <a:fld id="{BE18BC7A-E846-4A02-8730-FDB0BA6BD5A3}" type="slidenum">
              <a:rPr lang="en-CA" smtClean="0"/>
              <a:t>‹#›</a:t>
            </a:fld>
            <a:endParaRPr lang="en-CA"/>
          </a:p>
        </p:txBody>
      </p:sp>
    </p:spTree>
    <p:extLst>
      <p:ext uri="{BB962C8B-B14F-4D97-AF65-F5344CB8AC3E}">
        <p14:creationId xmlns:p14="http://schemas.microsoft.com/office/powerpoint/2010/main" val="2189167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50A916-2C5F-6CD8-154A-60B58677A99F}"/>
              </a:ext>
            </a:extLst>
          </p:cNvPr>
          <p:cNvSpPr>
            <a:spLocks noGrp="1"/>
          </p:cNvSpPr>
          <p:nvPr>
            <p:ph type="dt" sz="half" idx="10"/>
          </p:nvPr>
        </p:nvSpPr>
        <p:spPr/>
        <p:txBody>
          <a:bodyPr/>
          <a:lstStyle/>
          <a:p>
            <a:fld id="{6D23925D-0E18-4FF1-B14C-0D06D0A5AE43}" type="datetimeFigureOut">
              <a:rPr lang="en-CA" smtClean="0"/>
              <a:t>2024-04-16</a:t>
            </a:fld>
            <a:endParaRPr lang="en-CA"/>
          </a:p>
        </p:txBody>
      </p:sp>
      <p:sp>
        <p:nvSpPr>
          <p:cNvPr id="3" name="Footer Placeholder 2">
            <a:extLst>
              <a:ext uri="{FF2B5EF4-FFF2-40B4-BE49-F238E27FC236}">
                <a16:creationId xmlns:a16="http://schemas.microsoft.com/office/drawing/2014/main" id="{56D0EE25-AA4C-A29C-9A67-74FEC32E0BAE}"/>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D1F8331C-983C-6094-C079-67FB3A02914F}"/>
              </a:ext>
            </a:extLst>
          </p:cNvPr>
          <p:cNvSpPr>
            <a:spLocks noGrp="1"/>
          </p:cNvSpPr>
          <p:nvPr>
            <p:ph type="sldNum" sz="quarter" idx="12"/>
          </p:nvPr>
        </p:nvSpPr>
        <p:spPr/>
        <p:txBody>
          <a:bodyPr/>
          <a:lstStyle/>
          <a:p>
            <a:fld id="{BE18BC7A-E846-4A02-8730-FDB0BA6BD5A3}" type="slidenum">
              <a:rPr lang="en-CA" smtClean="0"/>
              <a:t>‹#›</a:t>
            </a:fld>
            <a:endParaRPr lang="en-CA"/>
          </a:p>
        </p:txBody>
      </p:sp>
    </p:spTree>
    <p:extLst>
      <p:ext uri="{BB962C8B-B14F-4D97-AF65-F5344CB8AC3E}">
        <p14:creationId xmlns:p14="http://schemas.microsoft.com/office/powerpoint/2010/main" val="2210182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56067-5C05-7CFA-A2B0-87C547DE2E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29E98D4B-E995-3E4F-3948-978676A8A6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D1F8F4ED-47BA-7A87-CDD3-6917BA292E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784564-A9A7-F2A4-BDEF-C31DB1460F75}"/>
              </a:ext>
            </a:extLst>
          </p:cNvPr>
          <p:cNvSpPr>
            <a:spLocks noGrp="1"/>
          </p:cNvSpPr>
          <p:nvPr>
            <p:ph type="dt" sz="half" idx="10"/>
          </p:nvPr>
        </p:nvSpPr>
        <p:spPr/>
        <p:txBody>
          <a:bodyPr/>
          <a:lstStyle/>
          <a:p>
            <a:fld id="{6D23925D-0E18-4FF1-B14C-0D06D0A5AE43}" type="datetimeFigureOut">
              <a:rPr lang="en-CA" smtClean="0"/>
              <a:t>2024-04-16</a:t>
            </a:fld>
            <a:endParaRPr lang="en-CA"/>
          </a:p>
        </p:txBody>
      </p:sp>
      <p:sp>
        <p:nvSpPr>
          <p:cNvPr id="6" name="Footer Placeholder 5">
            <a:extLst>
              <a:ext uri="{FF2B5EF4-FFF2-40B4-BE49-F238E27FC236}">
                <a16:creationId xmlns:a16="http://schemas.microsoft.com/office/drawing/2014/main" id="{1988CAC8-E58E-04E5-9997-D4C8671209E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CA784F0-1F80-8A65-653F-D2DE7FB8FA08}"/>
              </a:ext>
            </a:extLst>
          </p:cNvPr>
          <p:cNvSpPr>
            <a:spLocks noGrp="1"/>
          </p:cNvSpPr>
          <p:nvPr>
            <p:ph type="sldNum" sz="quarter" idx="12"/>
          </p:nvPr>
        </p:nvSpPr>
        <p:spPr/>
        <p:txBody>
          <a:bodyPr/>
          <a:lstStyle/>
          <a:p>
            <a:fld id="{BE18BC7A-E846-4A02-8730-FDB0BA6BD5A3}" type="slidenum">
              <a:rPr lang="en-CA" smtClean="0"/>
              <a:t>‹#›</a:t>
            </a:fld>
            <a:endParaRPr lang="en-CA"/>
          </a:p>
        </p:txBody>
      </p:sp>
    </p:spTree>
    <p:extLst>
      <p:ext uri="{BB962C8B-B14F-4D97-AF65-F5344CB8AC3E}">
        <p14:creationId xmlns:p14="http://schemas.microsoft.com/office/powerpoint/2010/main" val="1604104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43BD0-9778-98C7-C39A-A160EF53FF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6EFDCD73-07F6-85E9-33CE-9D28E8BBAD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39E1844B-6013-8ABE-6D88-E87DC6B461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37C105-6ED6-D629-9EF4-16D7C3372B5B}"/>
              </a:ext>
            </a:extLst>
          </p:cNvPr>
          <p:cNvSpPr>
            <a:spLocks noGrp="1"/>
          </p:cNvSpPr>
          <p:nvPr>
            <p:ph type="dt" sz="half" idx="10"/>
          </p:nvPr>
        </p:nvSpPr>
        <p:spPr/>
        <p:txBody>
          <a:bodyPr/>
          <a:lstStyle/>
          <a:p>
            <a:fld id="{6D23925D-0E18-4FF1-B14C-0D06D0A5AE43}" type="datetimeFigureOut">
              <a:rPr lang="en-CA" smtClean="0"/>
              <a:t>2024-04-16</a:t>
            </a:fld>
            <a:endParaRPr lang="en-CA"/>
          </a:p>
        </p:txBody>
      </p:sp>
      <p:sp>
        <p:nvSpPr>
          <p:cNvPr id="6" name="Footer Placeholder 5">
            <a:extLst>
              <a:ext uri="{FF2B5EF4-FFF2-40B4-BE49-F238E27FC236}">
                <a16:creationId xmlns:a16="http://schemas.microsoft.com/office/drawing/2014/main" id="{37E262C8-46A1-0A4D-78F0-BC92F19EC28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A698BE4-5DE3-993E-B090-693B62B41E76}"/>
              </a:ext>
            </a:extLst>
          </p:cNvPr>
          <p:cNvSpPr>
            <a:spLocks noGrp="1"/>
          </p:cNvSpPr>
          <p:nvPr>
            <p:ph type="sldNum" sz="quarter" idx="12"/>
          </p:nvPr>
        </p:nvSpPr>
        <p:spPr/>
        <p:txBody>
          <a:bodyPr/>
          <a:lstStyle/>
          <a:p>
            <a:fld id="{BE18BC7A-E846-4A02-8730-FDB0BA6BD5A3}" type="slidenum">
              <a:rPr lang="en-CA" smtClean="0"/>
              <a:t>‹#›</a:t>
            </a:fld>
            <a:endParaRPr lang="en-CA"/>
          </a:p>
        </p:txBody>
      </p:sp>
    </p:spTree>
    <p:extLst>
      <p:ext uri="{BB962C8B-B14F-4D97-AF65-F5344CB8AC3E}">
        <p14:creationId xmlns:p14="http://schemas.microsoft.com/office/powerpoint/2010/main" val="1698427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88726B-709E-A24A-18C6-1BD922C257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828961A-356F-847C-63EF-DCA1D40212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F94D3D7-488F-A343-6755-7B6C3A2487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D23925D-0E18-4FF1-B14C-0D06D0A5AE43}" type="datetimeFigureOut">
              <a:rPr lang="en-CA" smtClean="0"/>
              <a:t>2024-04-16</a:t>
            </a:fld>
            <a:endParaRPr lang="en-CA"/>
          </a:p>
        </p:txBody>
      </p:sp>
      <p:sp>
        <p:nvSpPr>
          <p:cNvPr id="5" name="Footer Placeholder 4">
            <a:extLst>
              <a:ext uri="{FF2B5EF4-FFF2-40B4-BE49-F238E27FC236}">
                <a16:creationId xmlns:a16="http://schemas.microsoft.com/office/drawing/2014/main" id="{E5D29D7A-A2BF-9E38-FD6F-DE4BF26016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439F46E8-9033-D6D1-4F1F-1CA345D26A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E18BC7A-E846-4A02-8730-FDB0BA6BD5A3}" type="slidenum">
              <a:rPr lang="en-CA" smtClean="0"/>
              <a:t>‹#›</a:t>
            </a:fld>
            <a:endParaRPr lang="en-CA"/>
          </a:p>
        </p:txBody>
      </p:sp>
    </p:spTree>
    <p:extLst>
      <p:ext uri="{BB962C8B-B14F-4D97-AF65-F5344CB8AC3E}">
        <p14:creationId xmlns:p14="http://schemas.microsoft.com/office/powerpoint/2010/main" val="22444522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group of colorful leaves&#10;&#10;Description automatically generated with low confidence">
            <a:extLst>
              <a:ext uri="{FF2B5EF4-FFF2-40B4-BE49-F238E27FC236}">
                <a16:creationId xmlns:a16="http://schemas.microsoft.com/office/drawing/2014/main" id="{344DF902-C6AC-6665-0001-7FF6AE62E61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718" r="2718"/>
          <a:stretch/>
        </p:blipFill>
        <p:spPr bwMode="auto">
          <a:xfrm rot="16200000">
            <a:off x="1405822" y="-1405821"/>
            <a:ext cx="6858000" cy="9669642"/>
          </a:xfrm>
          <a:prstGeom prst="rect">
            <a:avLst/>
          </a:prstGeom>
          <a:noFill/>
        </p:spPr>
      </p:pic>
      <p:sp>
        <p:nvSpPr>
          <p:cNvPr id="11" name="Rectangle 10">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75C9817-3C7E-D20D-924C-31F0743CEF92}"/>
              </a:ext>
            </a:extLst>
          </p:cNvPr>
          <p:cNvSpPr>
            <a:spLocks noGrp="1"/>
          </p:cNvSpPr>
          <p:nvPr>
            <p:ph type="title"/>
          </p:nvPr>
        </p:nvSpPr>
        <p:spPr>
          <a:xfrm>
            <a:off x="7935402" y="743447"/>
            <a:ext cx="3445765" cy="3692028"/>
          </a:xfrm>
          <a:noFill/>
        </p:spPr>
        <p:txBody>
          <a:bodyPr vert="horz" lIns="91440" tIns="45720" rIns="91440" bIns="45720" rtlCol="0" anchor="b">
            <a:normAutofit/>
          </a:bodyPr>
          <a:lstStyle/>
          <a:p>
            <a:r>
              <a:rPr lang="en-US" sz="4400" dirty="0"/>
              <a:t>Class Activity: Photovoice and our daily lives</a:t>
            </a:r>
          </a:p>
        </p:txBody>
      </p:sp>
      <p:sp>
        <p:nvSpPr>
          <p:cNvPr id="3" name="Text Placeholder 2">
            <a:extLst>
              <a:ext uri="{FF2B5EF4-FFF2-40B4-BE49-F238E27FC236}">
                <a16:creationId xmlns:a16="http://schemas.microsoft.com/office/drawing/2014/main" id="{56A91CD1-6508-EC52-2142-278DDEE2C9B1}"/>
              </a:ext>
            </a:extLst>
          </p:cNvPr>
          <p:cNvSpPr>
            <a:spLocks noGrp="1"/>
          </p:cNvSpPr>
          <p:nvPr>
            <p:ph type="body" idx="1"/>
          </p:nvPr>
        </p:nvSpPr>
        <p:spPr>
          <a:xfrm>
            <a:off x="7935403" y="4629234"/>
            <a:ext cx="3445766" cy="1485319"/>
          </a:xfrm>
          <a:noFill/>
        </p:spPr>
        <p:txBody>
          <a:bodyPr vert="horz" lIns="91440" tIns="45720" rIns="91440" bIns="45720" rtlCol="0">
            <a:normAutofit/>
          </a:bodyPr>
          <a:lstStyle/>
          <a:p>
            <a:r>
              <a:rPr lang="en-US" dirty="0">
                <a:solidFill>
                  <a:schemeClr val="tx1"/>
                </a:solidFill>
              </a:rPr>
              <a:t>Engaging in social research methods</a:t>
            </a:r>
          </a:p>
        </p:txBody>
      </p:sp>
    </p:spTree>
    <p:extLst>
      <p:ext uri="{BB962C8B-B14F-4D97-AF65-F5344CB8AC3E}">
        <p14:creationId xmlns:p14="http://schemas.microsoft.com/office/powerpoint/2010/main" val="4028425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64" name="Rectangle 6163">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66" name="Oval 6165">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2A17CF-9586-D890-7282-08553590CFF3}"/>
              </a:ext>
            </a:extLst>
          </p:cNvPr>
          <p:cNvSpPr>
            <a:spLocks noGrp="1"/>
          </p:cNvSpPr>
          <p:nvPr>
            <p:ph type="title"/>
          </p:nvPr>
        </p:nvSpPr>
        <p:spPr>
          <a:xfrm>
            <a:off x="1171074" y="1396686"/>
            <a:ext cx="3240506" cy="4064628"/>
          </a:xfrm>
        </p:spPr>
        <p:txBody>
          <a:bodyPr>
            <a:normAutofit/>
          </a:bodyPr>
          <a:lstStyle/>
          <a:p>
            <a:r>
              <a:rPr lang="en-US">
                <a:solidFill>
                  <a:srgbClr val="FFFFFF"/>
                </a:solidFill>
              </a:rPr>
              <a:t>Photovoice Class Activity</a:t>
            </a:r>
            <a:endParaRPr lang="en-CA">
              <a:solidFill>
                <a:srgbClr val="FFFFFF"/>
              </a:solidFill>
            </a:endParaRPr>
          </a:p>
        </p:txBody>
      </p:sp>
      <p:sp>
        <p:nvSpPr>
          <p:cNvPr id="6168" name="Arc 6167">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6170" name="Oval 6169">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73AD2AF4-EE2E-1076-ACCF-6D6D340F9250}"/>
              </a:ext>
            </a:extLst>
          </p:cNvPr>
          <p:cNvSpPr>
            <a:spLocks noGrp="1"/>
          </p:cNvSpPr>
          <p:nvPr>
            <p:ph idx="1"/>
          </p:nvPr>
        </p:nvSpPr>
        <p:spPr>
          <a:xfrm>
            <a:off x="5370153" y="1526033"/>
            <a:ext cx="5536397" cy="3935281"/>
          </a:xfrm>
        </p:spPr>
        <p:txBody>
          <a:bodyPr>
            <a:normAutofit/>
          </a:bodyPr>
          <a:lstStyle/>
          <a:p>
            <a:r>
              <a:rPr lang="en-US" sz="1800"/>
              <a:t>To understand what social research methods are and the transformative and powerful effect and intent of these methods, it is useful to participate in them an know what you are asking of participants. </a:t>
            </a:r>
          </a:p>
          <a:p>
            <a:r>
              <a:rPr lang="en-US" sz="1800" u="sng"/>
              <a:t>Photovoice</a:t>
            </a:r>
            <a:r>
              <a:rPr lang="en-US" sz="1800"/>
              <a:t> is a research method that centers personal agencies and subjectivities in a participatory arts-based workshop. In photovoice, </a:t>
            </a:r>
            <a:r>
              <a:rPr lang="en-US" sz="1800" b="1"/>
              <a:t>participants are gathered to take photos of their daily lives and accompany these photos with written reflections</a:t>
            </a:r>
            <a:r>
              <a:rPr lang="en-US" sz="1800"/>
              <a:t>. After taking their photos and writing their narratives, participants come together in a </a:t>
            </a:r>
            <a:r>
              <a:rPr lang="en-US" sz="1800" b="1"/>
              <a:t>group discussion to talk about what their photovoice means to them and identify collective themes emerging across the arts pieces </a:t>
            </a:r>
            <a:r>
              <a:rPr lang="en-US" sz="1800"/>
              <a:t>(Amos et al., 2012; Jarldorn, 2019). </a:t>
            </a:r>
            <a:endParaRPr lang="en-CA" sz="1800"/>
          </a:p>
        </p:txBody>
      </p:sp>
    </p:spTree>
    <p:extLst>
      <p:ext uri="{BB962C8B-B14F-4D97-AF65-F5344CB8AC3E}">
        <p14:creationId xmlns:p14="http://schemas.microsoft.com/office/powerpoint/2010/main" val="4026641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31D9B9-2023-704A-833D-41C48800C807}"/>
              </a:ext>
            </a:extLst>
          </p:cNvPr>
          <p:cNvSpPr>
            <a:spLocks noGrp="1"/>
          </p:cNvSpPr>
          <p:nvPr>
            <p:ph type="title"/>
          </p:nvPr>
        </p:nvSpPr>
        <p:spPr>
          <a:xfrm>
            <a:off x="838200" y="365125"/>
            <a:ext cx="10515600" cy="1325563"/>
          </a:xfrm>
        </p:spPr>
        <p:txBody>
          <a:bodyPr>
            <a:normAutofit/>
          </a:bodyPr>
          <a:lstStyle/>
          <a:p>
            <a:r>
              <a:rPr lang="en-US" sz="5400" dirty="0"/>
              <a:t>Photovoice Class Activity</a:t>
            </a:r>
            <a:endParaRPr lang="en-CA" sz="54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61C2B04-3FFD-5E2C-E8BE-0E733C85D2A8}"/>
              </a:ext>
            </a:extLst>
          </p:cNvPr>
          <p:cNvSpPr>
            <a:spLocks noGrp="1"/>
          </p:cNvSpPr>
          <p:nvPr>
            <p:ph idx="1"/>
          </p:nvPr>
        </p:nvSpPr>
        <p:spPr>
          <a:xfrm>
            <a:off x="838200" y="1929383"/>
            <a:ext cx="10515600" cy="4563491"/>
          </a:xfrm>
        </p:spPr>
        <p:txBody>
          <a:bodyPr>
            <a:normAutofit/>
          </a:bodyPr>
          <a:lstStyle/>
          <a:p>
            <a:pPr marL="0" indent="0">
              <a:buNone/>
            </a:pPr>
            <a:r>
              <a:rPr lang="en-US" sz="1700" dirty="0"/>
              <a:t>Activity Instructions: </a:t>
            </a:r>
          </a:p>
          <a:p>
            <a:r>
              <a:rPr lang="en-US" sz="1700" dirty="0"/>
              <a:t>Each person will have a chance to walk around our building, and reflect on the following questions: </a:t>
            </a:r>
          </a:p>
          <a:p>
            <a:pPr lvl="1"/>
            <a:r>
              <a:rPr lang="en-US" sz="1700" i="1" dirty="0"/>
              <a:t>Question 1. </a:t>
            </a:r>
          </a:p>
          <a:p>
            <a:pPr lvl="1"/>
            <a:r>
              <a:rPr lang="en-US" sz="1700" i="1" dirty="0"/>
              <a:t>Question 2.</a:t>
            </a:r>
          </a:p>
          <a:p>
            <a:pPr lvl="1"/>
            <a:r>
              <a:rPr lang="en-US" sz="1700" i="1" dirty="0"/>
              <a:t>Question 3.</a:t>
            </a:r>
          </a:p>
          <a:p>
            <a:r>
              <a:rPr lang="en-US" sz="1700" dirty="0"/>
              <a:t>Take photos and write a very brief description on their photo, from 2-3 sentences to 1 paragraph in length (no more than 250 words). </a:t>
            </a:r>
          </a:p>
          <a:p>
            <a:r>
              <a:rPr lang="en-US" sz="1700" dirty="0"/>
              <a:t>Post 1-2 photos and descriptions on to the following Google Doc (include your name): </a:t>
            </a:r>
          </a:p>
          <a:p>
            <a:r>
              <a:rPr lang="en-US" sz="1700" dirty="0"/>
              <a:t>Alternatively, you may send your photo to me via email: email here.</a:t>
            </a:r>
          </a:p>
          <a:p>
            <a:r>
              <a:rPr lang="en-US" sz="1700" dirty="0"/>
              <a:t>We will then come together collectively to flip through these submissions and talk about them collectively in a group discussion. </a:t>
            </a:r>
          </a:p>
          <a:p>
            <a:r>
              <a:rPr lang="en-US" sz="1700" dirty="0"/>
              <a:t>Please take about 15-20 minutes on the photography and narrative parts, and we can take between 15-20 minutes on the group discussion. </a:t>
            </a:r>
            <a:endParaRPr lang="en-CA" sz="1700" dirty="0"/>
          </a:p>
        </p:txBody>
      </p:sp>
    </p:spTree>
    <p:extLst>
      <p:ext uri="{BB962C8B-B14F-4D97-AF65-F5344CB8AC3E}">
        <p14:creationId xmlns:p14="http://schemas.microsoft.com/office/powerpoint/2010/main" val="975194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4BD730-65F2-145F-273D-1E17FF82E0A2}"/>
              </a:ext>
            </a:extLst>
          </p:cNvPr>
          <p:cNvSpPr>
            <a:spLocks noGrp="1"/>
          </p:cNvSpPr>
          <p:nvPr>
            <p:ph type="title"/>
          </p:nvPr>
        </p:nvSpPr>
        <p:spPr>
          <a:xfrm>
            <a:off x="838200" y="365125"/>
            <a:ext cx="10515600" cy="1325563"/>
          </a:xfrm>
        </p:spPr>
        <p:txBody>
          <a:bodyPr>
            <a:normAutofit/>
          </a:bodyPr>
          <a:lstStyle/>
          <a:p>
            <a:r>
              <a:rPr lang="en-US" sz="5400"/>
              <a:t>Photovoice Class Activity</a:t>
            </a:r>
            <a:endParaRPr lang="en-CA"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05259F7-2313-6FB1-6091-238631B6B43E}"/>
              </a:ext>
            </a:extLst>
          </p:cNvPr>
          <p:cNvSpPr>
            <a:spLocks noGrp="1"/>
          </p:cNvSpPr>
          <p:nvPr>
            <p:ph idx="1"/>
          </p:nvPr>
        </p:nvSpPr>
        <p:spPr>
          <a:xfrm>
            <a:off x="838200" y="1929384"/>
            <a:ext cx="10515600" cy="4251960"/>
          </a:xfrm>
        </p:spPr>
        <p:txBody>
          <a:bodyPr>
            <a:normAutofit/>
          </a:bodyPr>
          <a:lstStyle/>
          <a:p>
            <a:pPr marL="0" indent="0">
              <a:buNone/>
            </a:pPr>
            <a:r>
              <a:rPr lang="en-US" sz="2000" dirty="0" err="1"/>
              <a:t>SHOWeD</a:t>
            </a:r>
            <a:r>
              <a:rPr lang="en-US" sz="2000" dirty="0"/>
              <a:t> reflection questions: </a:t>
            </a:r>
          </a:p>
          <a:p>
            <a:r>
              <a:rPr lang="en-US" sz="2000" dirty="0"/>
              <a:t>What do you </a:t>
            </a:r>
            <a:r>
              <a:rPr lang="en-US" sz="2000" b="1" dirty="0"/>
              <a:t>see</a:t>
            </a:r>
            <a:r>
              <a:rPr lang="en-US" sz="2000" dirty="0"/>
              <a:t>? </a:t>
            </a:r>
          </a:p>
          <a:p>
            <a:r>
              <a:rPr lang="en-US" sz="2000" dirty="0"/>
              <a:t>What is really </a:t>
            </a:r>
            <a:r>
              <a:rPr lang="en-US" sz="2000" b="1" dirty="0"/>
              <a:t>happening</a:t>
            </a:r>
            <a:r>
              <a:rPr lang="en-US" sz="2000" dirty="0"/>
              <a:t> here? </a:t>
            </a:r>
          </a:p>
          <a:p>
            <a:r>
              <a:rPr lang="en-US" sz="2000" dirty="0"/>
              <a:t>How does this relate to </a:t>
            </a:r>
            <a:r>
              <a:rPr lang="en-US" sz="2000" b="1" dirty="0"/>
              <a:t>our</a:t>
            </a:r>
            <a:r>
              <a:rPr lang="en-US" sz="2000" dirty="0"/>
              <a:t> lives?</a:t>
            </a:r>
          </a:p>
          <a:p>
            <a:r>
              <a:rPr lang="en-US" sz="2000" b="1" dirty="0"/>
              <a:t>Why</a:t>
            </a:r>
            <a:r>
              <a:rPr lang="en-US" sz="2000" dirty="0"/>
              <a:t> do these conditions </a:t>
            </a:r>
            <a:r>
              <a:rPr lang="en-US" sz="2000" b="1" dirty="0"/>
              <a:t>exist</a:t>
            </a:r>
            <a:r>
              <a:rPr lang="en-US" sz="2000" dirty="0"/>
              <a:t>?</a:t>
            </a:r>
          </a:p>
          <a:p>
            <a:r>
              <a:rPr lang="en-US" sz="2000" dirty="0"/>
              <a:t>What can we </a:t>
            </a:r>
            <a:r>
              <a:rPr lang="en-US" sz="2000" b="1" dirty="0"/>
              <a:t>do</a:t>
            </a:r>
            <a:r>
              <a:rPr lang="en-US" sz="2000" dirty="0"/>
              <a:t> about it? </a:t>
            </a:r>
          </a:p>
          <a:p>
            <a:pPr marL="0" indent="0">
              <a:buNone/>
            </a:pPr>
            <a:r>
              <a:rPr lang="en-US" sz="2000" dirty="0"/>
              <a:t>Final reflection questions: </a:t>
            </a:r>
          </a:p>
          <a:p>
            <a:r>
              <a:rPr lang="en-US" sz="2000" dirty="0"/>
              <a:t>Why did we do this exercise? </a:t>
            </a:r>
          </a:p>
          <a:p>
            <a:r>
              <a:rPr lang="en-US" sz="2000" dirty="0"/>
              <a:t>What is its utility, and its limitations, in research? </a:t>
            </a:r>
          </a:p>
          <a:p>
            <a:r>
              <a:rPr lang="en-US" sz="2000" dirty="0"/>
              <a:t>What purpose can this method serve in social geographic research on climate change? </a:t>
            </a:r>
          </a:p>
        </p:txBody>
      </p:sp>
    </p:spTree>
    <p:extLst>
      <p:ext uri="{BB962C8B-B14F-4D97-AF65-F5344CB8AC3E}">
        <p14:creationId xmlns:p14="http://schemas.microsoft.com/office/powerpoint/2010/main" val="4024115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 name="Picture 2" descr="A tree with yellow and orange leaves&#10;&#10;Description automatically generated">
            <a:extLst>
              <a:ext uri="{FF2B5EF4-FFF2-40B4-BE49-F238E27FC236}">
                <a16:creationId xmlns:a16="http://schemas.microsoft.com/office/drawing/2014/main" id="{E72F82B1-0C2A-974A-1965-E5BA857A111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804" b="10210"/>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64760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1464</TotalTime>
  <Words>347</Words>
  <Application>Microsoft Office PowerPoint</Application>
  <PresentationFormat>Widescreen</PresentationFormat>
  <Paragraphs>27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Aptos Display</vt:lpstr>
      <vt:lpstr>Arial</vt:lpstr>
      <vt:lpstr>Calibri</vt:lpstr>
      <vt:lpstr>Office Theme</vt:lpstr>
      <vt:lpstr>Class Activity: Photovoice and our daily lives</vt:lpstr>
      <vt:lpstr>Photovoice Class Activity</vt:lpstr>
      <vt:lpstr>Photovoice Class Activity</vt:lpstr>
      <vt:lpstr>Photovoice Class Activity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Politics of Solidarity and Climate Justice Research</dc:title>
  <dc:creator>Juan Carlos Jimenez</dc:creator>
  <cp:lastModifiedBy>Juan Carlos Jimenez</cp:lastModifiedBy>
  <cp:revision>13</cp:revision>
  <dcterms:created xsi:type="dcterms:W3CDTF">2024-02-27T14:59:58Z</dcterms:created>
  <dcterms:modified xsi:type="dcterms:W3CDTF">2024-04-17T03:00:59Z</dcterms:modified>
</cp:coreProperties>
</file>