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200" r:id="rId2"/>
    <p:sldId id="2215" r:id="rId3"/>
    <p:sldId id="2203" r:id="rId4"/>
    <p:sldId id="2214" r:id="rId5"/>
    <p:sldId id="2216" r:id="rId6"/>
    <p:sldId id="2217" r:id="rId7"/>
    <p:sldId id="2219" r:id="rId8"/>
    <p:sldId id="2220" r:id="rId9"/>
    <p:sldId id="2218" r:id="rId10"/>
    <p:sldId id="21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F4B0D-BB9E-4E11-9486-25ED6DA0C366}" v="3" dt="2024-09-30T19:12:46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E023A8-5CC3-DD46-14DF-8541B067F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1B280-B5D5-AFF2-6ED0-B61A7A0720FF}"/>
              </a:ext>
            </a:extLst>
          </p:cNvPr>
          <p:cNvSpPr/>
          <p:nvPr userDrawn="1"/>
        </p:nvSpPr>
        <p:spPr>
          <a:xfrm>
            <a:off x="0" y="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9F4BCD-F786-B773-F022-A8D60739EF08}"/>
              </a:ext>
            </a:extLst>
          </p:cNvPr>
          <p:cNvSpPr/>
          <p:nvPr userDrawn="1"/>
        </p:nvSpPr>
        <p:spPr>
          <a:xfrm>
            <a:off x="0" y="672592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B9E778E-80F3-1DB0-5507-EA0FD243DD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99" y="2235200"/>
            <a:ext cx="2970089" cy="23876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5DD5934-E2F4-B679-8460-3583262F00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199" y="6196013"/>
            <a:ext cx="10515598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7919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F8C28B0-A3E1-27EE-9B2A-67E9A8FF04F0}"/>
              </a:ext>
            </a:extLst>
          </p:cNvPr>
          <p:cNvSpPr/>
          <p:nvPr userDrawn="1"/>
        </p:nvSpPr>
        <p:spPr>
          <a:xfrm>
            <a:off x="838200" y="5512301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5D7AAF-2F74-8D39-3B7F-7F8A59CAF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527105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C05504-26B1-6B76-A857-B5A34BC168A8}"/>
              </a:ext>
            </a:extLst>
          </p:cNvPr>
          <p:cNvSpPr/>
          <p:nvPr userDrawn="1"/>
        </p:nvSpPr>
        <p:spPr>
          <a:xfrm>
            <a:off x="838201" y="1773238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0830" y="1773238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EMPATHY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B14F43D-1798-AED8-E23E-D97C8A9F2E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73238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34FDC2-E67F-6098-6022-624D6C60CCFD}"/>
              </a:ext>
            </a:extLst>
          </p:cNvPr>
          <p:cNvSpPr/>
          <p:nvPr userDrawn="1"/>
        </p:nvSpPr>
        <p:spPr>
          <a:xfrm>
            <a:off x="838200" y="2704452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38C00-3852-B1F0-8FDF-655300F33455}"/>
              </a:ext>
            </a:extLst>
          </p:cNvPr>
          <p:cNvSpPr/>
          <p:nvPr userDrawn="1"/>
        </p:nvSpPr>
        <p:spPr>
          <a:xfrm>
            <a:off x="838200" y="3635666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B86AF-44F4-1C85-CB03-8548D6D796C0}"/>
              </a:ext>
            </a:extLst>
          </p:cNvPr>
          <p:cNvSpPr/>
          <p:nvPr userDrawn="1"/>
        </p:nvSpPr>
        <p:spPr>
          <a:xfrm>
            <a:off x="838200" y="4566880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FD5A860-DF1E-85BC-1402-F6904E681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0830" y="2707609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INTEGRITY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6D969B-5A0C-1AD3-2331-FB326A661D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0830" y="3651124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ACCOUNTABILITY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56C06AF-C7E9-3BE3-AC60-C0C51094DC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0830" y="4576351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AGILITY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1232FF1-78A9-E6F7-FE7A-C628E6C4ED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0830" y="5510722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CONNECTIVITY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15862E1-D35C-643F-C5BD-C212ABB473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711705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95469C-7F64-99A2-CBE4-D66A29414E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50172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55936B-F6E1-B8C4-62EA-18F1DB6A23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579495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6FB43C4-5D58-3800-AA53-971A8141AB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0830" y="5951437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connect with partners to strengthen communities and ensure student success for all.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5E944B-35D6-8492-1662-0BD1210013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0830" y="5029846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innovate, iterate, and transform.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C249F9-28F3-229D-5BF7-95E6B0223C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90830" y="4079910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deliver on our commitments.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C99197A-B12B-9B47-4975-3C1C160C2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90830" y="3168404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treat all with dignity and respect.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9CE421B-4031-7503-9EC2-F7BA974D74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0830" y="2211168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stand with our students, partners, and communities.</a:t>
            </a:r>
          </a:p>
        </p:txBody>
      </p:sp>
    </p:spTree>
    <p:extLst>
      <p:ext uri="{BB962C8B-B14F-4D97-AF65-F5344CB8AC3E}">
        <p14:creationId xmlns:p14="http://schemas.microsoft.com/office/powerpoint/2010/main" val="55127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00CCD5B-DA4B-8FFC-CEEA-4A8CD6F63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7D6D27-37DC-4CCF-7B50-C5EEAE8669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47254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1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00CCD5B-DA4B-8FFC-CEEA-4A8CD6F63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7D6D27-37DC-4CCF-7B50-C5EEAE8669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87662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CA249AF-046F-3452-50C9-15F2D63A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C592F9-887F-9FBB-77E2-18C69DD7C1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73380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2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CA249AF-046F-3452-50C9-15F2D63A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C592F9-887F-9FBB-77E2-18C69DD7C1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78409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F1D4A7F-2D37-1F05-706A-1E021DE5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AFEA05-2D8F-2ACE-4841-E8F5546B41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84865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3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F1D4A7F-2D37-1F05-706A-1E021DE5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AFEA05-2D8F-2ACE-4841-E8F5546B41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06093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FBBC334-D961-56F7-6FF2-B669E646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49B47F-9B86-FED2-54CC-252E9B5D1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56801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4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FBBC334-D961-56F7-6FF2-B669E646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49B47F-9B86-FED2-54CC-252E9B5D1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00317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9CDB6B-1952-395F-B73B-3261E5F97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7FFA42-8461-5F24-0372-E0776F6BDF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308739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10440D1-2C6A-A7DC-5F61-B1B627F6B5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358" y="1238073"/>
            <a:ext cx="513191" cy="7665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CC31990-41C5-F217-5DC7-449A8CB84C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0211" y="1664567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31EA029-72F4-9823-DDF0-59BEADF5D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0211" y="1238072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352ABE8B-0715-31E3-20AE-FBDB2B6C03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358" y="670806"/>
            <a:ext cx="3893965" cy="49106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502CE63-BE53-9810-5A8D-A482CAF4B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358" y="2095876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8BB7386-BBA2-82D9-BCC5-14C91E9915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358" y="2937022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B8DF928A-9125-6516-107C-6F96E90D41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5852" y="3363516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F3DEDF2-D666-9F68-96C8-D824C4B137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5852" y="2937021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6B444D8-C5C7-9F8D-0F78-4A7098B6F9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20211" y="2517557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AC4AC8B-63A6-ECE7-13C8-AC7778FA3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0211" y="2091062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9BC4EF99-890F-699C-B806-76D8F57318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9358" y="3774659"/>
            <a:ext cx="513191" cy="7665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D0BCDB63-88E4-EF18-ADB4-C9E3F2F6F5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0211" y="4201153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6AD19EC-AA41-D457-145A-9B114521CC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20211" y="3774658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E534554-43E5-6378-65B3-790B95C12A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9358" y="4632462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F05B8C34-D568-7E5E-18EF-49E9D95106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358" y="5473608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8ECE2B20-4333-06E6-12A2-FBE2B2A195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5852" y="5900102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D454C14-076D-9125-D2BC-2790093C03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25852" y="5473607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0B7C8F7-95F2-1484-E262-19A8CA9855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20211" y="5054143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07980F4C-ACA8-D07F-FDD0-CA31F608E5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20211" y="4627648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1481C-6B03-D7D9-55D7-4ADE1C71E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93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5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9CDB6B-1952-395F-B73B-3261E5F97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7FFA42-8461-5F24-0372-E0776F6BDF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391285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351EAC0-ED96-43A0-D626-1B86BAFCC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4A1DA8-C2FB-5922-1F94-428DD07FD0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85193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6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351EAC0-ED96-43A0-D626-1B86BAFCC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4A1DA8-C2FB-5922-1F94-428DD07FD0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609672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3A0F28B-EA87-5209-0069-25F9998B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ED2BD8F-FD1A-F283-4C9B-13BE3C6EB0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658372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7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3A0F28B-EA87-5209-0069-25F9998B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ED2BD8F-FD1A-F283-4C9B-13BE3C6EB0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440958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2633611-A16D-3684-DCA9-8C7E75826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8F7AE6-5F99-3CBF-C93B-00755528F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24599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8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2633611-A16D-3684-DCA9-8C7E75826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8F7AE6-5F99-3CBF-C93B-00755528F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93781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E4754C-95AB-22F7-0AFE-99C64D6E8018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AB1509-E1FE-8A97-4F1E-9C5B4C7655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634002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hospital bed&#10;&#10;Description automatically generated with medium confidence">
            <a:extLst>
              <a:ext uri="{FF2B5EF4-FFF2-40B4-BE49-F238E27FC236}">
                <a16:creationId xmlns:a16="http://schemas.microsoft.com/office/drawing/2014/main" id="{A4ACFFE5-4AA4-A920-63C9-2E178695AA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190626"/>
            <a:ext cx="12192002" cy="8130069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BCBAA2-5AD1-63AC-EBEB-ADEC91EDA78F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D08C61-0C4D-6704-75FD-7F892C0B64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808121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4AA7A6-9FCE-5758-B0A3-C560711AD9DA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352B8C-922A-7857-62B1-2F21A4C8C5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78810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="1">
                <a:solidFill>
                  <a:srgbClr val="02664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60EF6A-5363-59AF-F2AF-D22FF1AC6A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50" y="1773238"/>
            <a:ext cx="4832350" cy="442277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C6CF8-7B50-2569-E9C5-B152DF31FAE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3952409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146478-44F4-B4EE-2FCC-7E260E57BF2E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20D37A4-6479-939A-BCF1-6219801178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3715244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E70A15-0CCB-EAA2-2086-8D903BB8A465}"/>
              </a:ext>
            </a:extLst>
          </p:cNvPr>
          <p:cNvSpPr/>
          <p:nvPr userDrawn="1"/>
        </p:nvSpPr>
        <p:spPr>
          <a:xfrm>
            <a:off x="0" y="2834640"/>
            <a:ext cx="12192000" cy="1188720"/>
          </a:xfrm>
          <a:prstGeom prst="rect">
            <a:avLst/>
          </a:prstGeom>
          <a:solidFill>
            <a:srgbClr val="0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816AD-AC93-C549-B8AA-13183E67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34640"/>
            <a:ext cx="12192000" cy="1188720"/>
          </a:xfrm>
        </p:spPr>
        <p:txBody>
          <a:bodyPr anchor="ctr">
            <a:normAutofit/>
          </a:bodyPr>
          <a:lstStyle>
            <a:lvl1pPr algn="ctr">
              <a:defRPr sz="6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49D19CB-666A-5DF8-6DCA-CFC8E151C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55" y="4180217"/>
            <a:ext cx="2970089" cy="238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8C62B0-2EA2-BEA0-B821-89BB18CD8760}"/>
              </a:ext>
            </a:extLst>
          </p:cNvPr>
          <p:cNvSpPr/>
          <p:nvPr userDrawn="1"/>
        </p:nvSpPr>
        <p:spPr>
          <a:xfrm>
            <a:off x="0" y="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F9D5A-6693-62F7-E1D4-A478FA391B7B}"/>
              </a:ext>
            </a:extLst>
          </p:cNvPr>
          <p:cNvSpPr/>
          <p:nvPr userDrawn="1"/>
        </p:nvSpPr>
        <p:spPr>
          <a:xfrm>
            <a:off x="0" y="672592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B9DF92-9FBA-1767-08A7-10E43A499F36}"/>
              </a:ext>
            </a:extLst>
          </p:cNvPr>
          <p:cNvCxnSpPr/>
          <p:nvPr userDrawn="1"/>
        </p:nvCxnSpPr>
        <p:spPr>
          <a:xfrm>
            <a:off x="0" y="2834640"/>
            <a:ext cx="12192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FCA9BC-B998-7B15-6B1E-0A26E633B246}"/>
              </a:ext>
            </a:extLst>
          </p:cNvPr>
          <p:cNvCxnSpPr/>
          <p:nvPr userDrawn="1"/>
        </p:nvCxnSpPr>
        <p:spPr>
          <a:xfrm>
            <a:off x="0" y="4024604"/>
            <a:ext cx="12192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5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60EF6A-5363-59AF-F2AF-D22FF1AC6A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50" y="1773238"/>
            <a:ext cx="4832350" cy="442277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9D9184-7A87-4E35-E4AC-30D3D92069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44701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07E1F9-7303-1B23-EBA3-A8FED9DF2A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A51A86-413A-E184-A780-715FF8EA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73238"/>
            <a:ext cx="10515599" cy="4422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94961C-853F-66BD-FA90-72B203BA1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2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03DCC15-7CAE-92CA-7C39-008C14FC65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199" y="6196013"/>
            <a:ext cx="10515598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41AB601-C8FD-4256-FD27-5A2F58D3D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C30D74-E76F-ECAA-9FE8-23CD04B0A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73238"/>
            <a:ext cx="10515599" cy="442277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09364F-BA21-9297-DDC9-777853C1C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1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EB893D7-7786-D716-7D2B-CD2401D7C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717EE55-775D-D1FF-53D7-7756E6B1E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53E734-9C90-1737-88E5-094F5FC9F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A96B40-B41F-E0B3-5E95-B7F5161D4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361697-44BE-9A2E-CC9F-F52C26E729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50" y="1773238"/>
            <a:ext cx="4832350" cy="4422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VISION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654D9A-C71B-415B-4755-97CCBD69C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73238"/>
            <a:ext cx="10515600" cy="442277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r>
              <a:rPr lang="en-US" dirty="0">
                <a:effectLst/>
                <a:latin typeface="Helvetica" pitchFamily="2" charset="0"/>
              </a:rPr>
              <a:t>Ivy Tech students will earn 50,000 high-quality credentials each year aligned with the needs of Indiana’s workforce and communities.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07E1F9-7303-1B23-EBA3-A8FED9DF2A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3830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73238"/>
            <a:ext cx="10515600" cy="442277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are a diverse open-access college that fuels Indiana’s economy through excellence in teaching and proactive engagement with industry and community partners, embedded in a culture of innovation that empowers all students to learn and succeed.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E5A229-ABAB-40E0-D697-E193947AC7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65178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2B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F5996-3020-3A4A-A70F-7E4F8AA1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BB955-EA7A-B942-88D3-D67E06F5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8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vehingsburger.blogspot.com/2014/11/disability-at-movies-mockingjay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lumbus-dss@ivytech.edu" TargetMode="External"/><Relationship Id="rId2" Type="http://schemas.openxmlformats.org/officeDocument/2006/relationships/hyperlink" Target="mailto:kbrown742@ivytech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4E62487-FB8A-379A-3009-808AF57AF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Disability Support Services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D4587F0-1DA4-4983-3BA6-B3850DED2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Students Who Qualify for Accommodations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AD8084-9894-7D54-3D47-84119233040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Kim Brown, DSS</a:t>
            </a:r>
          </a:p>
        </p:txBody>
      </p:sp>
    </p:spTree>
    <p:extLst>
      <p:ext uri="{BB962C8B-B14F-4D97-AF65-F5344CB8AC3E}">
        <p14:creationId xmlns:p14="http://schemas.microsoft.com/office/powerpoint/2010/main" val="306450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07BB-3100-E482-1722-8A3B2544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640"/>
            <a:ext cx="12192000" cy="118872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6674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FA7944-C182-8803-5F64-2D2BDBE68F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Kim Brown, DSS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B81439-9398-619D-A8BA-7D5258ECF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Federal disability law defines a person with a disability as an individual who has a physical or mental impairment that substantially limits one or more major life activities, including but not limited to performing manual tasks, seeing, hearing, walking, communicating, reading, learning, and concentrating.</a:t>
            </a:r>
          </a:p>
          <a:p>
            <a:r>
              <a:rPr lang="en-US" sz="2800" dirty="0">
                <a:latin typeface="+mn-lt"/>
              </a:rPr>
              <a:t>Anxiety, Learning Disability, Autism, Depression, Deaf, Blind, PTSD, Physical Impairment, ADHD, Bipolar, Schizophrenia, Diabetes, Dyslexia, Cystic Fibrosis, Crohn’s Disease, Chronic Health Condition, Concussion, Brain Injury, and long Covid.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54E99-DB70-1B86-39A4-66220919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DISABILITY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87231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FA7944-C182-8803-5F64-2D2BDBE68F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Kim Brown, DSS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B81439-9398-619D-A8BA-7D5258ECF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mission of Disability Support Services (DSS) is to provide access to college programs, services, activities, and facilities for students with disabilities; to provide student advocacy; to encourage the highest levels of academic and personal achievement; and to advocate for an accessible environment. 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54E99-DB70-1B86-39A4-66220919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416775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AE2346B-07D0-8CE2-86BD-5ED5A5CFC83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8201" y="6196013"/>
            <a:ext cx="10515600" cy="343078"/>
          </a:xfrm>
        </p:spPr>
        <p:txBody>
          <a:bodyPr/>
          <a:lstStyle/>
          <a:p>
            <a:r>
              <a:rPr lang="en-US" dirty="0"/>
              <a:t>Kim Brown, DSS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ABC65D70-9BA5-1D8C-1F6D-F4C675D6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ACCOMMODATION PROCESS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54497F3-07BD-BCA6-F348-28FAE780B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discloses disability to DSS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completes application for accommodations and provides DSS with appropriate documentation IEP, 504 or Doctor’s Letter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DSS conducts intake interview and reviews accommodations granted with the student</a:t>
            </a:r>
          </a:p>
          <a:p>
            <a:endParaRPr lang="en-US" dirty="0"/>
          </a:p>
        </p:txBody>
      </p:sp>
      <p:pic>
        <p:nvPicPr>
          <p:cNvPr id="3" name="Picture Placeholder 2" descr="A logo with people in a circle&#10;&#10;Description automatically generated">
            <a:extLst>
              <a:ext uri="{FF2B5EF4-FFF2-40B4-BE49-F238E27FC236}">
                <a16:creationId xmlns:a16="http://schemas.microsoft.com/office/drawing/2014/main" id="{C06CC646-4C1B-005F-B059-CF9A36376E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300" r="2" b="2322"/>
          <a:stretch/>
        </p:blipFill>
        <p:spPr>
          <a:xfrm>
            <a:off x="6521450" y="1773238"/>
            <a:ext cx="4832350" cy="4422775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0D750-5379-7728-14C2-65474AA9A6D2}"/>
              </a:ext>
            </a:extLst>
          </p:cNvPr>
          <p:cNvSpPr txBox="1"/>
          <p:nvPr/>
        </p:nvSpPr>
        <p:spPr>
          <a:xfrm>
            <a:off x="8894473" y="5995958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davehingsburger.blogspot.com/2014/11/disability-at-movies-mockingja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0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FA7944-C182-8803-5F64-2D2BDBE68F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Kim Brown, DSS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B81439-9398-619D-A8BA-7D5258ECF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50% MORE TIME ON TESTS AND QUIZZES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DISTRACTION REDUCED ENVIRONMENT FOR TEST AND QUIZZES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MESSENGER PIGEON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__________________________________________________________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ACCESSIBLE COURSE MATERIALS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SMART PEN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CHOICE OF SEAT OR OPTION TO STEP OUT OF THE CLASSROOM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FLEXIBLE DEADLINES/MEDICAL CONDITION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54E99-DB70-1B86-39A4-66220919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70980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FA7944-C182-8803-5F64-2D2BDBE68F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Kim Brown, DSS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B81439-9398-619D-A8BA-7D5258ECF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Encourage disclosure by creating an open environment where students feel comfortable discussing their needs.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Understand and apply approved accommodations in your courses.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Invite me into your classroom to talk about DSS.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Reach out if you have questions or concerns about a student's accommodations or believe you might have a student that needs accommodations.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Let me know if you would like training on DSS related topics.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Consider implementing more universal design concepts into your classes.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LET ME KNOW HOW I CAN SUPPORT YOU!!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54E99-DB70-1B86-39A4-66220919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WORKING TOGETHER TO MEET THE NEEDS OF OUR STUDENTS</a:t>
            </a:r>
          </a:p>
        </p:txBody>
      </p:sp>
    </p:spTree>
    <p:extLst>
      <p:ext uri="{BB962C8B-B14F-4D97-AF65-F5344CB8AC3E}">
        <p14:creationId xmlns:p14="http://schemas.microsoft.com/office/powerpoint/2010/main" val="423277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A54E99-DB70-1B86-39A4-66220919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CONTACT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B81439-9398-619D-A8BA-7D5258ECF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Kim Brown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kbrown742@ivytech.edu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Columbus-dss@ivytech.edu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Picture 13" descr="Person holding mouse">
            <a:extLst>
              <a:ext uri="{FF2B5EF4-FFF2-40B4-BE49-F238E27FC236}">
                <a16:creationId xmlns:a16="http://schemas.microsoft.com/office/drawing/2014/main" id="{D248AD7E-4181-73EE-C6F8-05667CA360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28" r="11842" b="2"/>
          <a:stretch/>
        </p:blipFill>
        <p:spPr>
          <a:xfrm>
            <a:off x="6521450" y="1773238"/>
            <a:ext cx="4832350" cy="4422775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FA7944-C182-8803-5F64-2D2BDBE68F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8201" y="6196013"/>
            <a:ext cx="10515600" cy="343078"/>
          </a:xfrm>
        </p:spPr>
        <p:txBody>
          <a:bodyPr>
            <a:normAutofit/>
          </a:bodyPr>
          <a:lstStyle/>
          <a:p>
            <a:r>
              <a:rPr lang="en-US" dirty="0"/>
              <a:t>Kim Brown, DSS</a:t>
            </a:r>
          </a:p>
        </p:txBody>
      </p:sp>
    </p:spTree>
    <p:extLst>
      <p:ext uri="{BB962C8B-B14F-4D97-AF65-F5344CB8AC3E}">
        <p14:creationId xmlns:p14="http://schemas.microsoft.com/office/powerpoint/2010/main" val="22689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A54E99-DB70-1B86-39A4-662209199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57199"/>
            <a:ext cx="5181600" cy="982133"/>
          </a:xfrm>
        </p:spPr>
        <p:txBody>
          <a:bodyPr anchor="ctr">
            <a:normAutofit/>
          </a:bodyPr>
          <a:lstStyle/>
          <a:p>
            <a:r>
              <a:rPr lang="en-US"/>
              <a:t>CLOSING NOTE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B81439-9398-619D-A8BA-7D5258ECF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Together, we can create an inclusive educational environment that empowers all students to thrive. Thank you for your commitment to supporting diversity and accessibility at Ivy Tech!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FA7944-C182-8803-5F64-2D2BDBE68F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4399" y="6196013"/>
            <a:ext cx="10439402" cy="343078"/>
          </a:xfrm>
        </p:spPr>
        <p:txBody>
          <a:bodyPr>
            <a:normAutofit/>
          </a:bodyPr>
          <a:lstStyle/>
          <a:p>
            <a:r>
              <a:rPr lang="en-US" dirty="0"/>
              <a:t>Kim Brown, DSS</a:t>
            </a:r>
          </a:p>
        </p:txBody>
      </p:sp>
    </p:spTree>
    <p:extLst>
      <p:ext uri="{BB962C8B-B14F-4D97-AF65-F5344CB8AC3E}">
        <p14:creationId xmlns:p14="http://schemas.microsoft.com/office/powerpoint/2010/main" val="184997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07BB-3100-E482-1722-8A3B2544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640"/>
            <a:ext cx="12192000" cy="118872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30457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OT Presentation Template" id="{7B24B33E-6329-D34B-868A-E36EACD1C812}" vid="{162E613B-8093-A241-BA3B-F65CD52F8A6C}"/>
    </a:ext>
  </a:extLst>
</a:theme>
</file>

<file path=docMetadata/LabelInfo.xml><?xml version="1.0" encoding="utf-8"?>
<clbl:labelList xmlns:clbl="http://schemas.microsoft.com/office/2020/mipLabelMetadata">
  <clbl:label id="{3ef7cc24-ad65-4bd7-a6bc-34f32e43989a}" enabled="0" method="" siteId="{3ef7cc24-ad65-4bd7-a6bc-34f32e4398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433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Medium</vt:lpstr>
      <vt:lpstr>Calibri</vt:lpstr>
      <vt:lpstr>Helvetica</vt:lpstr>
      <vt:lpstr>Custom Design</vt:lpstr>
      <vt:lpstr>Disability Support Services</vt:lpstr>
      <vt:lpstr>DISABILITY SUPPORT SERVICES</vt:lpstr>
      <vt:lpstr>MISSION STATEMENT</vt:lpstr>
      <vt:lpstr>ACCOMMODATION PROCESS</vt:lpstr>
      <vt:lpstr>EXAMPLE ACCOMMODATIONS</vt:lpstr>
      <vt:lpstr>WORKING TOGETHER TO MEET THE NEEDS OF OUR STUDENTS</vt:lpstr>
      <vt:lpstr>CONTACT INFORMATION</vt:lpstr>
      <vt:lpstr>CLOSING NOTE</vt:lpstr>
      <vt:lpstr>QUESTIONS?</vt:lpstr>
      <vt:lpstr>THANK YOU!</vt:lpstr>
    </vt:vector>
  </TitlesOfParts>
  <Company>Ivy Tech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Kimberly Brown</dc:creator>
  <cp:lastModifiedBy>VanNahmen, Marsha B</cp:lastModifiedBy>
  <cp:revision>2</cp:revision>
  <dcterms:created xsi:type="dcterms:W3CDTF">2024-09-30T15:27:35Z</dcterms:created>
  <dcterms:modified xsi:type="dcterms:W3CDTF">2024-10-14T13:36:49Z</dcterms:modified>
</cp:coreProperties>
</file>