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314" r:id="rId5"/>
    <p:sldId id="315" r:id="rId6"/>
    <p:sldId id="316" r:id="rId7"/>
    <p:sldId id="317" r:id="rId8"/>
    <p:sldId id="319" r:id="rId9"/>
    <p:sldId id="325" r:id="rId10"/>
    <p:sldId id="326" r:id="rId11"/>
    <p:sldId id="328" r:id="rId12"/>
    <p:sldId id="329" r:id="rId13"/>
    <p:sldId id="331" r:id="rId14"/>
    <p:sldId id="332" r:id="rId15"/>
    <p:sldId id="333" r:id="rId16"/>
    <p:sldId id="334" r:id="rId17"/>
    <p:sldId id="335" r:id="rId18"/>
    <p:sldId id="336" r:id="rId19"/>
    <p:sldId id="32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9E9A95"/>
    <a:srgbClr val="382E2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0" autoAdjust="0"/>
    <p:restoredTop sz="94694" autoAdjust="0"/>
  </p:normalViewPr>
  <p:slideViewPr>
    <p:cSldViewPr snapToGrid="0" snapToObjects="1">
      <p:cViewPr>
        <p:scale>
          <a:sx n="125" d="100"/>
          <a:sy n="125" d="100"/>
        </p:scale>
        <p:origin x="792" y="600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 COLUMBUS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1339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1042" y="4235585"/>
            <a:ext cx="536130" cy="92208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D10E6-FF8A-CC4E-B6D5-BFBD2D0F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101" b="19101"/>
          <a:stretch/>
        </p:blipFill>
        <p:spPr>
          <a:xfrm>
            <a:off x="1039147" y="4231164"/>
            <a:ext cx="4622228" cy="457200"/>
          </a:xfrm>
          <a:prstGeom prst="rect">
            <a:avLst/>
          </a:prstGeom>
        </p:spPr>
      </p:pic>
      <p:pic>
        <p:nvPicPr>
          <p:cNvPr id="13" name="Picture 12" descr="tab-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" y="4326066"/>
            <a:ext cx="357525" cy="4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Check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INDIANA UNIVERSITY COLUMBUS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83D126-4D75-1FA1-4030-72EF91F1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E-Learning Tools Session: Interactive Assessments Unleashed</a:t>
            </a:r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5" y="1629404"/>
            <a:ext cx="4053175" cy="28106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out the fields for the Quick Check name and make sure it’s in the correct subset.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add more information that will be visible to learners in the optional section.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1FF37-2BDA-684C-B828-9499DEEB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81" y="1774399"/>
            <a:ext cx="3998385" cy="23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5" y="1629404"/>
            <a:ext cx="4053175" cy="281063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pick the question type that you want before you start editing the question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 Check allows you to create questions with an equation editor except for dropdown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you’re happy with your questions, click the “SAVE QUICK CHECK” button at the bottom.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0DEB0-0F02-AAB9-4540-D61568B8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22" y="1763558"/>
            <a:ext cx="3897113" cy="19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Embedding your ungraded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5" y="1629404"/>
            <a:ext cx="4667129" cy="28106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the desired page in Edit view and move the cursor to the desired place for the Quick Check.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App button (looks like a plug). If you don’t see it, click the three dots on the right side of the text editor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Quick Check (or View All and the look for Quick Check).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20502-669A-04B8-D9A1-AA4F2C9D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47" y="1629404"/>
            <a:ext cx="3204572" cy="22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5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Step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5" y="1629404"/>
            <a:ext cx="4053175" cy="28106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Finally, look for the relevant Quick Check and click “SELECT”.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preview Quick Checks with the eye symbol.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your Quick Check is ready to go! You can view analytics and make changes in the Quick Check tool on the left sidebar menu.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C57E2-6F81-C312-9983-803C3CB3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465" y="127187"/>
            <a:ext cx="3803597" cy="43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Embedding your graded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5" y="1629404"/>
            <a:ext cx="4667129" cy="28106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desired assignment in Edit view and go to “Submission Type”.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“External Tool” from the drop-down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“Find” and look for Quick Check.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623AB-3AF0-F1B3-0414-3E9AFD34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20" y="1890884"/>
            <a:ext cx="3611880" cy="19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0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Step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5" y="1629404"/>
            <a:ext cx="4053175" cy="28106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Finally, look for the relevant Quick Check and click “SELECT”.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preview Quick Checks with the eye symbol.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your Quick Check is ready to go! You can view analytics and make changes in the Quick Check tool on the left sidebar menu.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C57E2-6F81-C312-9983-803C3CB3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465" y="127187"/>
            <a:ext cx="3803597" cy="43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602" y="1967999"/>
            <a:ext cx="7859185" cy="1207502"/>
          </a:xfrm>
        </p:spPr>
        <p:txBody>
          <a:bodyPr/>
          <a:lstStyle/>
          <a:p>
            <a:r>
              <a:rPr lang="en-US" dirty="0"/>
              <a:t>If you have any questions, please reach out!</a:t>
            </a:r>
          </a:p>
          <a:p>
            <a:r>
              <a:rPr lang="en-US" dirty="0"/>
              <a:t>tgovende@iu.edu</a:t>
            </a:r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94" y="2531295"/>
            <a:ext cx="6557368" cy="656910"/>
          </a:xfrm>
        </p:spPr>
        <p:txBody>
          <a:bodyPr/>
          <a:lstStyle/>
          <a:p>
            <a:r>
              <a:rPr lang="en-US" dirty="0"/>
              <a:t>Why are low-stakes formatives important?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Purpose and Relevance</a:t>
            </a:r>
          </a:p>
        </p:txBody>
      </p:sp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Promote active learning</a:t>
            </a:r>
          </a:p>
          <a:p>
            <a:r>
              <a:rPr lang="en-US" dirty="0"/>
              <a:t>Reduce test anxiety</a:t>
            </a:r>
          </a:p>
          <a:p>
            <a:r>
              <a:rPr lang="en-US" dirty="0"/>
              <a:t>Provide timely feedback</a:t>
            </a:r>
          </a:p>
          <a:p>
            <a:r>
              <a:rPr lang="en-US" dirty="0"/>
              <a:t>Identify misconceptions early</a:t>
            </a:r>
          </a:p>
        </p:txBody>
      </p:sp>
      <p:pic>
        <p:nvPicPr>
          <p:cNvPr id="6" name="Picture Placeholder 5" descr="A cartoon of a child using a computer&#10;&#10;Description automatically generated">
            <a:extLst>
              <a:ext uri="{FF2B5EF4-FFF2-40B4-BE49-F238E27FC236}">
                <a16:creationId xmlns:a16="http://schemas.microsoft.com/office/drawing/2014/main" id="{F25F272C-81E9-039A-C91C-14411F0B7A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293" r="15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648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Quick Check on a Canvas course</a:t>
            </a:r>
          </a:p>
          <a:p>
            <a:r>
              <a:rPr lang="en-US" dirty="0"/>
              <a:t>Configure a Quick Check set</a:t>
            </a:r>
          </a:p>
          <a:p>
            <a:r>
              <a:rPr lang="en-US" dirty="0"/>
              <a:t>Understand different question types</a:t>
            </a:r>
          </a:p>
          <a:p>
            <a:r>
              <a:rPr lang="en-US" dirty="0"/>
              <a:t>Create a Quick Check</a:t>
            </a:r>
          </a:p>
        </p:txBody>
      </p:sp>
    </p:spTree>
    <p:extLst>
      <p:ext uri="{BB962C8B-B14F-4D97-AF65-F5344CB8AC3E}">
        <p14:creationId xmlns:p14="http://schemas.microsoft.com/office/powerpoint/2010/main" val="214401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move this to Canvas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Practical Part</a:t>
            </a:r>
          </a:p>
        </p:txBody>
      </p:sp>
    </p:spTree>
    <p:extLst>
      <p:ext uri="{BB962C8B-B14F-4D97-AF65-F5344CB8AC3E}">
        <p14:creationId xmlns:p14="http://schemas.microsoft.com/office/powerpoint/2010/main" val="415381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629404"/>
            <a:ext cx="3586645" cy="28106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enable Quick Check in the course settings.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option will be under the “Navigation” tab.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879960C-D337-9790-1320-41F91C6C4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95" y="1566814"/>
            <a:ext cx="3586645" cy="27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6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629404"/>
            <a:ext cx="3586645" cy="28106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you’ve never done this before, first scroll down to find the Quick Check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use the three dots on the right side to “Enable” the LTI.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 to hit “Save”, or it won’t appear on your left sidebar menu.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5AF5D2B-96E7-A49D-BD28-34B8D027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57" y="1954847"/>
            <a:ext cx="4323632" cy="16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set in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629404"/>
            <a:ext cx="4053176" cy="28106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for Quick Check on your left sidebar menu.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giant “ADD QUICK CHECK” to get started.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C02E8-85B2-1C86-25A7-25FFA2C16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3" y="1564783"/>
            <a:ext cx="3392169" cy="26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4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set in Quick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5" y="1629404"/>
            <a:ext cx="4053175" cy="28106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set name, which is usually a course or module-related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subset name, which is a section or chapter-related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Quick Check name, which is usually the activity title.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1F350-7509-C9BD-ED5F-75318E9A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879" y="1629404"/>
            <a:ext cx="3042339" cy="28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06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Indy-template" id="{BD5213C7-3158-2441-A88C-4DA42EB4FE1C}" vid="{FDBEFEF5-F649-1B4F-BB1A-2A25D815B1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FEA5BFA1FC34B8BDA6CCFFCB0922B" ma:contentTypeVersion="15" ma:contentTypeDescription="Create a new document." ma:contentTypeScope="" ma:versionID="86863770dcc73940253db1c79a3e8d32">
  <xsd:schema xmlns:xsd="http://www.w3.org/2001/XMLSchema" xmlns:xs="http://www.w3.org/2001/XMLSchema" xmlns:p="http://schemas.microsoft.com/office/2006/metadata/properties" xmlns:ns2="ca7e0e1d-64cf-42ef-ad36-163bbddc03b6" xmlns:ns3="e8716bb2-2c76-4c2f-80a8-54f0743faad3" targetNamespace="http://schemas.microsoft.com/office/2006/metadata/properties" ma:root="true" ma:fieldsID="d01d15599537c3b8d65a952b8ce3f9e6" ns2:_="" ns3:_="">
    <xsd:import namespace="ca7e0e1d-64cf-42ef-ad36-163bbddc03b6"/>
    <xsd:import namespace="e8716bb2-2c76-4c2f-80a8-54f0743faa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e0e1d-64cf-42ef-ad36-163bbddc0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6c59fc8-56e4-48b9-9f24-d27d6ebc3ba4}" ma:internalName="TaxCatchAll" ma:showField="CatchAllData" ma:web="ca7e0e1d-64cf-42ef-ad36-163bbddc03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6bb2-2c76-4c2f-80a8-54f0743fa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716bb2-2c76-4c2f-80a8-54f0743faad3">
      <Terms xmlns="http://schemas.microsoft.com/office/infopath/2007/PartnerControls"/>
    </lcf76f155ced4ddcb4097134ff3c332f>
    <TaxCatchAll xmlns="ca7e0e1d-64cf-42ef-ad36-163bbddc03b6" xsi:nil="true"/>
  </documentManagement>
</p:properties>
</file>

<file path=customXml/itemProps1.xml><?xml version="1.0" encoding="utf-8"?>
<ds:datastoreItem xmlns:ds="http://schemas.openxmlformats.org/officeDocument/2006/customXml" ds:itemID="{75477C89-0B9C-4AB5-9F01-676576937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e0e1d-64cf-42ef-ad36-163bbddc03b6"/>
    <ds:schemaRef ds:uri="e8716bb2-2c76-4c2f-80a8-54f0743fa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e8716bb2-2c76-4c2f-80a8-54f0743faad3"/>
    <ds:schemaRef ds:uri="ca7e0e1d-64cf-42ef-ad36-163bbddc03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iu_columbus-template (1)</Template>
  <TotalTime>601</TotalTime>
  <Words>544</Words>
  <Application>Microsoft Office PowerPoint</Application>
  <PresentationFormat>On-screen Show (16:9)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Main</vt:lpstr>
      <vt:lpstr>Quick Check</vt:lpstr>
      <vt:lpstr>Why are low-stakes formatives important?</vt:lpstr>
      <vt:lpstr>Here are some reasons</vt:lpstr>
      <vt:lpstr>Learning Objectives</vt:lpstr>
      <vt:lpstr>Let’s move this to Canvas</vt:lpstr>
      <vt:lpstr>Enabling Quick Check</vt:lpstr>
      <vt:lpstr>Enabling Quick Check</vt:lpstr>
      <vt:lpstr>Creating a set in Quick Check</vt:lpstr>
      <vt:lpstr>Creating a set in Quick Check</vt:lpstr>
      <vt:lpstr>Creating a Quick Check</vt:lpstr>
      <vt:lpstr>Creating a Quick Check</vt:lpstr>
      <vt:lpstr>Embedding your ungraded Quick Check</vt:lpstr>
      <vt:lpstr>Final Step</vt:lpstr>
      <vt:lpstr>Embedding your graded Quick Check</vt:lpstr>
      <vt:lpstr>Final Step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Govender, Terence Shane</dc:creator>
  <cp:lastModifiedBy>Govender, Terence Shane</cp:lastModifiedBy>
  <cp:revision>20</cp:revision>
  <cp:lastPrinted>2014-06-24T16:10:50Z</cp:lastPrinted>
  <dcterms:created xsi:type="dcterms:W3CDTF">2024-10-23T16:40:17Z</dcterms:created>
  <dcterms:modified xsi:type="dcterms:W3CDTF">2024-10-24T18:57:30Z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0x010100AA4FEA5BFA1FC34B8BDA6CCFFCB0922B</vt:lpwstr>
  </property>
</Properties>
</file>