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Now" panose="020B0604020202020204" charset="0"/>
      <p:regular r:id="rId21"/>
    </p:embeddedFont>
    <p:embeddedFont>
      <p:font typeface="Now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75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Time management is a critical element to success in college.  The better you plan your time, days and/or actions, the better it will be for your mental and physical health.  You will feel less stressed and more empowered to be successful in each of your classes. Once you establish your plan, we will talk about motivations to complete the plan.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PERSONAL CALENDAR ITEMS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Find blank weekly planner here: https://acrobat.adobe.com/link/review?uri=urn:aaid:scds:US:7e4645a7-9cf6-30c6-ae20-b1bab8e7e9b5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Names of specific apps:</a:t>
            </a:r>
          </a:p>
          <a:p>
            <a:r>
              <a:rPr lang="en-US"/>
              <a:t>Evernote</a:t>
            </a:r>
          </a:p>
          <a:p>
            <a:r>
              <a:rPr lang="en-US"/>
              <a:t>Trello</a:t>
            </a:r>
          </a:p>
          <a:p>
            <a:r>
              <a:rPr lang="en-US"/>
              <a:t>Google Drive/Calendar</a:t>
            </a:r>
          </a:p>
          <a:p>
            <a:r>
              <a:rPr lang="en-US"/>
              <a:t>Todoist</a:t>
            </a:r>
          </a:p>
          <a:p>
            <a:r>
              <a:rPr lang="en-US"/>
              <a:t>Habitica</a:t>
            </a:r>
          </a:p>
          <a:p>
            <a:r>
              <a:rPr lang="en-US"/>
              <a:t>Forest</a:t>
            </a:r>
          </a:p>
          <a:p>
            <a:r>
              <a:rPr lang="en-US"/>
              <a:t>Notion</a:t>
            </a:r>
          </a:p>
          <a:p>
            <a:r>
              <a:rPr lang="en-US"/>
              <a:t>Remember the Milk</a:t>
            </a:r>
          </a:p>
          <a:p>
            <a:r>
              <a:rPr lang="en-US"/>
              <a:t>Twos</a:t>
            </a:r>
          </a:p>
          <a:p>
            <a:r>
              <a:rPr lang="en-US"/>
              <a:t>Freedom </a:t>
            </a:r>
          </a:p>
          <a:p>
            <a:r>
              <a:rPr lang="en-US"/>
              <a:t>Microsoft OneNote</a:t>
            </a:r>
          </a:p>
          <a:p>
            <a:r>
              <a:rPr lang="en-US"/>
              <a:t>Microsoft To Do</a:t>
            </a:r>
          </a:p>
          <a:p>
            <a:r>
              <a:rPr lang="en-US"/>
              <a:t>SimpleMind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Blank weekly planner available here: https://acrobat.adobe.com/link/review?uri=urn:aaid:scds:US:7e4645a7-9cf6-30c6-ae20-b1bab8e7e9b5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31.svg"/><Relationship Id="rId4" Type="http://schemas.openxmlformats.org/officeDocument/2006/relationships/image" Target="../media/image18.sv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png"/><Relationship Id="rId18" Type="http://schemas.openxmlformats.org/officeDocument/2006/relationships/image" Target="../media/image35.svg"/><Relationship Id="rId3" Type="http://schemas.openxmlformats.org/officeDocument/2006/relationships/image" Target="../media/image32.png"/><Relationship Id="rId7" Type="http://schemas.openxmlformats.org/officeDocument/2006/relationships/image" Target="../media/image11.png"/><Relationship Id="rId12" Type="http://schemas.openxmlformats.org/officeDocument/2006/relationships/image" Target="../media/image14.svg"/><Relationship Id="rId17" Type="http://schemas.openxmlformats.org/officeDocument/2006/relationships/image" Target="../media/image34.png"/><Relationship Id="rId2" Type="http://schemas.openxmlformats.org/officeDocument/2006/relationships/notesSlide" Target="../notesSlides/notesSlide6.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6.svg"/><Relationship Id="rId4" Type="http://schemas.openxmlformats.org/officeDocument/2006/relationships/image" Target="../media/image33.svg"/><Relationship Id="rId9" Type="http://schemas.openxmlformats.org/officeDocument/2006/relationships/image" Target="../media/image15.png"/><Relationship Id="rId14"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svg"/><Relationship Id="rId7" Type="http://schemas.openxmlformats.org/officeDocument/2006/relationships/image" Target="../media/image3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8.svg"/><Relationship Id="rId4" Type="http://schemas.openxmlformats.org/officeDocument/2006/relationships/image" Target="../media/image4.sv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8.xml"/><Relationship Id="rId7"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video" Target="https://www.youtube.com/watch?v=z4MPBS_6GdQ" TargetMode="Externa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18.sv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svg"/><Relationship Id="rId7"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sv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sv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6.svg"/><Relationship Id="rId4" Type="http://schemas.openxmlformats.org/officeDocument/2006/relationships/image" Target="../media/image4.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464188" y="3706349"/>
            <a:ext cx="6012827" cy="5553666"/>
          </a:xfrm>
          <a:custGeom>
            <a:avLst/>
            <a:gdLst/>
            <a:ahLst/>
            <a:cxnLst/>
            <a:rect l="l" t="t" r="r" b="b"/>
            <a:pathLst>
              <a:path w="6012827" h="5553666">
                <a:moveTo>
                  <a:pt x="6012827" y="0"/>
                </a:moveTo>
                <a:lnTo>
                  <a:pt x="0" y="0"/>
                </a:lnTo>
                <a:lnTo>
                  <a:pt x="0" y="5553665"/>
                </a:lnTo>
                <a:lnTo>
                  <a:pt x="6012827" y="5553665"/>
                </a:lnTo>
                <a:lnTo>
                  <a:pt x="6012827"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2948055" y="4181800"/>
            <a:ext cx="6098110" cy="5632436"/>
          </a:xfrm>
          <a:custGeom>
            <a:avLst/>
            <a:gdLst/>
            <a:ahLst/>
            <a:cxnLst/>
            <a:rect l="l" t="t" r="r" b="b"/>
            <a:pathLst>
              <a:path w="6098110" h="5632436">
                <a:moveTo>
                  <a:pt x="6098111" y="0"/>
                </a:moveTo>
                <a:lnTo>
                  <a:pt x="0" y="0"/>
                </a:lnTo>
                <a:lnTo>
                  <a:pt x="0" y="5632436"/>
                </a:lnTo>
                <a:lnTo>
                  <a:pt x="6098111" y="5632436"/>
                </a:lnTo>
                <a:lnTo>
                  <a:pt x="6098111"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235863" y="-1971515"/>
            <a:ext cx="6185571" cy="5713218"/>
          </a:xfrm>
          <a:custGeom>
            <a:avLst/>
            <a:gdLst/>
            <a:ahLst/>
            <a:cxnLst/>
            <a:rect l="l" t="t" r="r" b="b"/>
            <a:pathLst>
              <a:path w="6185571" h="5713218">
                <a:moveTo>
                  <a:pt x="0" y="5713218"/>
                </a:moveTo>
                <a:lnTo>
                  <a:pt x="6185570" y="5713218"/>
                </a:lnTo>
                <a:lnTo>
                  <a:pt x="6185570" y="0"/>
                </a:lnTo>
                <a:lnTo>
                  <a:pt x="0" y="0"/>
                </a:lnTo>
                <a:lnTo>
                  <a:pt x="0" y="5713218"/>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7200000" flipV="1">
            <a:off x="1870547" y="-2518664"/>
            <a:ext cx="6325037" cy="5842034"/>
          </a:xfrm>
          <a:custGeom>
            <a:avLst/>
            <a:gdLst/>
            <a:ahLst/>
            <a:cxnLst/>
            <a:rect l="l" t="t" r="r" b="b"/>
            <a:pathLst>
              <a:path w="6325037" h="5842034">
                <a:moveTo>
                  <a:pt x="0" y="5842034"/>
                </a:moveTo>
                <a:lnTo>
                  <a:pt x="6325037" y="5842034"/>
                </a:lnTo>
                <a:lnTo>
                  <a:pt x="6325037" y="0"/>
                </a:lnTo>
                <a:lnTo>
                  <a:pt x="0" y="0"/>
                </a:lnTo>
                <a:lnTo>
                  <a:pt x="0" y="5842034"/>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7200000">
            <a:off x="11378925" y="-2035923"/>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1589028" y="-1827909"/>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flipH="1">
            <a:off x="4998054" y="6619312"/>
            <a:ext cx="6386206" cy="5898532"/>
          </a:xfrm>
          <a:custGeom>
            <a:avLst/>
            <a:gdLst/>
            <a:ahLst/>
            <a:cxnLst/>
            <a:rect l="l" t="t" r="r" b="b"/>
            <a:pathLst>
              <a:path w="6386206" h="5898532">
                <a:moveTo>
                  <a:pt x="6386205" y="0"/>
                </a:moveTo>
                <a:lnTo>
                  <a:pt x="0" y="0"/>
                </a:lnTo>
                <a:lnTo>
                  <a:pt x="0" y="5898532"/>
                </a:lnTo>
                <a:lnTo>
                  <a:pt x="6386205" y="5898532"/>
                </a:lnTo>
                <a:lnTo>
                  <a:pt x="6386205"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7200000" flipH="1">
            <a:off x="5971838" y="7481729"/>
            <a:ext cx="6494217" cy="5998295"/>
          </a:xfrm>
          <a:custGeom>
            <a:avLst/>
            <a:gdLst/>
            <a:ahLst/>
            <a:cxnLst/>
            <a:rect l="l" t="t" r="r" b="b"/>
            <a:pathLst>
              <a:path w="6494217" h="5998295">
                <a:moveTo>
                  <a:pt x="6494216" y="0"/>
                </a:moveTo>
                <a:lnTo>
                  <a:pt x="0" y="0"/>
                </a:lnTo>
                <a:lnTo>
                  <a:pt x="0" y="5998295"/>
                </a:lnTo>
                <a:lnTo>
                  <a:pt x="6494216" y="5998295"/>
                </a:lnTo>
                <a:lnTo>
                  <a:pt x="6494216" y="0"/>
                </a:lnTo>
                <a:close/>
              </a:path>
            </a:pathLst>
          </a:custGeom>
          <a:blipFill>
            <a:blip r:embed="rId16">
              <a:alphaModFix amt="60000"/>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TextBox 10"/>
          <p:cNvSpPr txBox="1"/>
          <p:nvPr/>
        </p:nvSpPr>
        <p:spPr>
          <a:xfrm>
            <a:off x="1394106" y="4329861"/>
            <a:ext cx="16380492" cy="1353406"/>
          </a:xfrm>
          <a:prstGeom prst="rect">
            <a:avLst/>
          </a:prstGeom>
        </p:spPr>
        <p:txBody>
          <a:bodyPr lIns="0" tIns="0" rIns="0" bIns="0" rtlCol="0" anchor="t">
            <a:spAutoFit/>
          </a:bodyPr>
          <a:lstStyle/>
          <a:p>
            <a:pPr algn="r">
              <a:lnSpc>
                <a:spcPts val="11679"/>
              </a:lnSpc>
            </a:pPr>
            <a:r>
              <a:rPr lang="en-US" sz="6488" spc="188">
                <a:solidFill>
                  <a:srgbClr val="042B60"/>
                </a:solidFill>
                <a:latin typeface="Now"/>
                <a:ea typeface="Now"/>
                <a:cs typeface="Now"/>
                <a:sym typeface="Now"/>
              </a:rPr>
              <a:t>TEACH STUDENTS HOW TO LEARN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7724" y="1491012"/>
            <a:ext cx="6998478" cy="6464048"/>
          </a:xfrm>
          <a:custGeom>
            <a:avLst/>
            <a:gdLst/>
            <a:ahLst/>
            <a:cxnLst/>
            <a:rect l="l" t="t" r="r" b="b"/>
            <a:pathLst>
              <a:path w="6998478" h="6464048">
                <a:moveTo>
                  <a:pt x="0" y="0"/>
                </a:moveTo>
                <a:lnTo>
                  <a:pt x="6998477" y="0"/>
                </a:lnTo>
                <a:lnTo>
                  <a:pt x="6998477" y="6464048"/>
                </a:lnTo>
                <a:lnTo>
                  <a:pt x="0" y="646404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200000">
            <a:off x="-1287824" y="2995784"/>
            <a:ext cx="6018677" cy="5559069"/>
          </a:xfrm>
          <a:custGeom>
            <a:avLst/>
            <a:gdLst/>
            <a:ahLst/>
            <a:cxnLst/>
            <a:rect l="l" t="t" r="r" b="b"/>
            <a:pathLst>
              <a:path w="6018677" h="5559069">
                <a:moveTo>
                  <a:pt x="0" y="0"/>
                </a:moveTo>
                <a:lnTo>
                  <a:pt x="6018677" y="0"/>
                </a:lnTo>
                <a:lnTo>
                  <a:pt x="6018677" y="5559069"/>
                </a:lnTo>
                <a:lnTo>
                  <a:pt x="0" y="5559069"/>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7200000">
            <a:off x="10532250" y="1784527"/>
            <a:ext cx="590141" cy="545076"/>
          </a:xfrm>
          <a:custGeom>
            <a:avLst/>
            <a:gdLst/>
            <a:ahLst/>
            <a:cxnLst/>
            <a:rect l="l" t="t" r="r" b="b"/>
            <a:pathLst>
              <a:path w="590141" h="545076">
                <a:moveTo>
                  <a:pt x="0" y="0"/>
                </a:moveTo>
                <a:lnTo>
                  <a:pt x="590141" y="0"/>
                </a:lnTo>
                <a:lnTo>
                  <a:pt x="590141" y="545075"/>
                </a:lnTo>
                <a:lnTo>
                  <a:pt x="0" y="545075"/>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7200000">
            <a:off x="10417380" y="1869156"/>
            <a:ext cx="590141" cy="545076"/>
          </a:xfrm>
          <a:custGeom>
            <a:avLst/>
            <a:gdLst/>
            <a:ahLst/>
            <a:cxnLst/>
            <a:rect l="l" t="t" r="r" b="b"/>
            <a:pathLst>
              <a:path w="590141" h="545076">
                <a:moveTo>
                  <a:pt x="0" y="0"/>
                </a:moveTo>
                <a:lnTo>
                  <a:pt x="590141" y="0"/>
                </a:lnTo>
                <a:lnTo>
                  <a:pt x="590141" y="545076"/>
                </a:lnTo>
                <a:lnTo>
                  <a:pt x="0" y="545076"/>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rot="7200000">
            <a:off x="10418221" y="3474693"/>
            <a:ext cx="595750" cy="550257"/>
          </a:xfrm>
          <a:custGeom>
            <a:avLst/>
            <a:gdLst/>
            <a:ahLst/>
            <a:cxnLst/>
            <a:rect l="l" t="t" r="r" b="b"/>
            <a:pathLst>
              <a:path w="595750" h="550257">
                <a:moveTo>
                  <a:pt x="0" y="0"/>
                </a:moveTo>
                <a:lnTo>
                  <a:pt x="595751" y="0"/>
                </a:lnTo>
                <a:lnTo>
                  <a:pt x="595751" y="550257"/>
                </a:lnTo>
                <a:lnTo>
                  <a:pt x="0" y="550257"/>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7200000">
            <a:off x="10556215" y="3612687"/>
            <a:ext cx="595750" cy="550257"/>
          </a:xfrm>
          <a:custGeom>
            <a:avLst/>
            <a:gdLst/>
            <a:ahLst/>
            <a:cxnLst/>
            <a:rect l="l" t="t" r="r" b="b"/>
            <a:pathLst>
              <a:path w="595750" h="550257">
                <a:moveTo>
                  <a:pt x="0" y="0"/>
                </a:moveTo>
                <a:lnTo>
                  <a:pt x="595750" y="0"/>
                </a:lnTo>
                <a:lnTo>
                  <a:pt x="595750" y="550257"/>
                </a:lnTo>
                <a:lnTo>
                  <a:pt x="0" y="550257"/>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11451007" y="1636682"/>
            <a:ext cx="6558841" cy="1368171"/>
          </a:xfrm>
          <a:prstGeom prst="rect">
            <a:avLst/>
          </a:prstGeom>
        </p:spPr>
        <p:txBody>
          <a:bodyPr lIns="0" tIns="0" rIns="0" bIns="0" rtlCol="0" anchor="t">
            <a:spAutoFit/>
          </a:bodyPr>
          <a:lstStyle/>
          <a:p>
            <a:pPr algn="l">
              <a:lnSpc>
                <a:spcPts val="3611"/>
              </a:lnSpc>
            </a:pPr>
            <a:r>
              <a:rPr lang="en-US" sz="2799" spc="81">
                <a:solidFill>
                  <a:srgbClr val="042B60"/>
                </a:solidFill>
                <a:latin typeface="Now"/>
                <a:ea typeface="Now"/>
                <a:cs typeface="Now"/>
                <a:sym typeface="Now"/>
              </a:rPr>
              <a:t>Academic calendar dates (semester start/end, drop dates, holidays, breaks)</a:t>
            </a:r>
          </a:p>
        </p:txBody>
      </p:sp>
      <p:sp>
        <p:nvSpPr>
          <p:cNvPr id="9" name="TextBox 9"/>
          <p:cNvSpPr txBox="1"/>
          <p:nvPr/>
        </p:nvSpPr>
        <p:spPr>
          <a:xfrm>
            <a:off x="11451007" y="3508649"/>
            <a:ext cx="5976578" cy="453771"/>
          </a:xfrm>
          <a:prstGeom prst="rect">
            <a:avLst/>
          </a:prstGeom>
        </p:spPr>
        <p:txBody>
          <a:bodyPr lIns="0" tIns="0" rIns="0" bIns="0" rtlCol="0" anchor="t">
            <a:spAutoFit/>
          </a:bodyPr>
          <a:lstStyle/>
          <a:p>
            <a:pPr algn="l">
              <a:lnSpc>
                <a:spcPts val="3611"/>
              </a:lnSpc>
            </a:pPr>
            <a:r>
              <a:rPr lang="en-US" sz="2799" spc="81">
                <a:solidFill>
                  <a:srgbClr val="042B60"/>
                </a:solidFill>
                <a:latin typeface="Now"/>
                <a:ea typeface="Now"/>
                <a:cs typeface="Now"/>
                <a:sym typeface="Now"/>
              </a:rPr>
              <a:t>Class times</a:t>
            </a:r>
          </a:p>
        </p:txBody>
      </p:sp>
      <p:sp>
        <p:nvSpPr>
          <p:cNvPr id="10" name="TextBox 10"/>
          <p:cNvSpPr txBox="1"/>
          <p:nvPr/>
        </p:nvSpPr>
        <p:spPr>
          <a:xfrm>
            <a:off x="3008274" y="3551431"/>
            <a:ext cx="5657448" cy="3126988"/>
          </a:xfrm>
          <a:prstGeom prst="rect">
            <a:avLst/>
          </a:prstGeom>
        </p:spPr>
        <p:txBody>
          <a:bodyPr lIns="0" tIns="0" rIns="0" bIns="0" rtlCol="0" anchor="t">
            <a:spAutoFit/>
          </a:bodyPr>
          <a:lstStyle/>
          <a:p>
            <a:pPr algn="just">
              <a:lnSpc>
                <a:spcPts val="8285"/>
              </a:lnSpc>
            </a:pPr>
            <a:r>
              <a:rPr lang="en-US" sz="6422" spc="186">
                <a:solidFill>
                  <a:srgbClr val="042B60"/>
                </a:solidFill>
                <a:latin typeface="Now"/>
                <a:ea typeface="Now"/>
                <a:cs typeface="Now"/>
                <a:sym typeface="Now"/>
              </a:rPr>
              <a:t>SEMESTER CALENDAR ITEMS</a:t>
            </a:r>
          </a:p>
        </p:txBody>
      </p:sp>
      <p:sp>
        <p:nvSpPr>
          <p:cNvPr id="11" name="Freeform 11"/>
          <p:cNvSpPr/>
          <p:nvPr/>
        </p:nvSpPr>
        <p:spPr>
          <a:xfrm rot="-7364248" flipH="1" flipV="1">
            <a:off x="10427501" y="4863414"/>
            <a:ext cx="620748" cy="573345"/>
          </a:xfrm>
          <a:custGeom>
            <a:avLst/>
            <a:gdLst/>
            <a:ahLst/>
            <a:cxnLst/>
            <a:rect l="l" t="t" r="r" b="b"/>
            <a:pathLst>
              <a:path w="620748" h="573345">
                <a:moveTo>
                  <a:pt x="620748" y="573345"/>
                </a:moveTo>
                <a:lnTo>
                  <a:pt x="0" y="573345"/>
                </a:lnTo>
                <a:lnTo>
                  <a:pt x="0" y="0"/>
                </a:lnTo>
                <a:lnTo>
                  <a:pt x="620748" y="0"/>
                </a:lnTo>
                <a:lnTo>
                  <a:pt x="620748" y="573345"/>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7364248" flipH="1" flipV="1">
            <a:off x="10501749" y="4793778"/>
            <a:ext cx="620748" cy="573345"/>
          </a:xfrm>
          <a:custGeom>
            <a:avLst/>
            <a:gdLst/>
            <a:ahLst/>
            <a:cxnLst/>
            <a:rect l="l" t="t" r="r" b="b"/>
            <a:pathLst>
              <a:path w="620748" h="573345">
                <a:moveTo>
                  <a:pt x="620747" y="573345"/>
                </a:moveTo>
                <a:lnTo>
                  <a:pt x="0" y="573345"/>
                </a:lnTo>
                <a:lnTo>
                  <a:pt x="0" y="0"/>
                </a:lnTo>
                <a:lnTo>
                  <a:pt x="620747" y="0"/>
                </a:lnTo>
                <a:lnTo>
                  <a:pt x="620747" y="573345"/>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11451007" y="4840699"/>
            <a:ext cx="6125606" cy="450927"/>
          </a:xfrm>
          <a:prstGeom prst="rect">
            <a:avLst/>
          </a:prstGeom>
        </p:spPr>
        <p:txBody>
          <a:bodyPr lIns="0" tIns="0" rIns="0" bIns="0" rtlCol="0" anchor="t">
            <a:spAutoFit/>
          </a:bodyPr>
          <a:lstStyle/>
          <a:p>
            <a:pPr algn="l">
              <a:lnSpc>
                <a:spcPts val="3606"/>
              </a:lnSpc>
            </a:pPr>
            <a:r>
              <a:rPr lang="en-US" sz="2795" spc="81">
                <a:solidFill>
                  <a:srgbClr val="042B60"/>
                </a:solidFill>
                <a:latin typeface="Now"/>
                <a:ea typeface="Now"/>
                <a:cs typeface="Now"/>
                <a:sym typeface="Now"/>
              </a:rPr>
              <a:t>Assignment due dates</a:t>
            </a:r>
          </a:p>
        </p:txBody>
      </p:sp>
      <p:sp>
        <p:nvSpPr>
          <p:cNvPr id="14" name="Freeform 14"/>
          <p:cNvSpPr/>
          <p:nvPr/>
        </p:nvSpPr>
        <p:spPr>
          <a:xfrm rot="7200000">
            <a:off x="10542797" y="6139320"/>
            <a:ext cx="620748" cy="573345"/>
          </a:xfrm>
          <a:custGeom>
            <a:avLst/>
            <a:gdLst/>
            <a:ahLst/>
            <a:cxnLst/>
            <a:rect l="l" t="t" r="r" b="b"/>
            <a:pathLst>
              <a:path w="620748" h="573345">
                <a:moveTo>
                  <a:pt x="0" y="0"/>
                </a:moveTo>
                <a:lnTo>
                  <a:pt x="620748" y="0"/>
                </a:lnTo>
                <a:lnTo>
                  <a:pt x="620748" y="573346"/>
                </a:lnTo>
                <a:lnTo>
                  <a:pt x="0" y="573346"/>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7200000">
            <a:off x="10421970" y="6228339"/>
            <a:ext cx="620748" cy="573345"/>
          </a:xfrm>
          <a:custGeom>
            <a:avLst/>
            <a:gdLst/>
            <a:ahLst/>
            <a:cxnLst/>
            <a:rect l="l" t="t" r="r" b="b"/>
            <a:pathLst>
              <a:path w="620748" h="573345">
                <a:moveTo>
                  <a:pt x="0" y="0"/>
                </a:moveTo>
                <a:lnTo>
                  <a:pt x="620747" y="0"/>
                </a:lnTo>
                <a:lnTo>
                  <a:pt x="620747" y="573345"/>
                </a:lnTo>
                <a:lnTo>
                  <a:pt x="0" y="573345"/>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TextBox 16"/>
          <p:cNvSpPr txBox="1"/>
          <p:nvPr/>
        </p:nvSpPr>
        <p:spPr>
          <a:xfrm>
            <a:off x="11547213" y="6186242"/>
            <a:ext cx="5967655" cy="450927"/>
          </a:xfrm>
          <a:prstGeom prst="rect">
            <a:avLst/>
          </a:prstGeom>
        </p:spPr>
        <p:txBody>
          <a:bodyPr lIns="0" tIns="0" rIns="0" bIns="0" rtlCol="0" anchor="t">
            <a:spAutoFit/>
          </a:bodyPr>
          <a:lstStyle/>
          <a:p>
            <a:pPr algn="l">
              <a:lnSpc>
                <a:spcPts val="3606"/>
              </a:lnSpc>
            </a:pPr>
            <a:r>
              <a:rPr lang="en-US" sz="2795" spc="81">
                <a:solidFill>
                  <a:srgbClr val="042B60"/>
                </a:solidFill>
                <a:latin typeface="Now"/>
                <a:ea typeface="Now"/>
                <a:cs typeface="Now"/>
                <a:sym typeface="Now"/>
              </a:rPr>
              <a:t>Test or project due dates</a:t>
            </a:r>
          </a:p>
        </p:txBody>
      </p:sp>
      <p:sp>
        <p:nvSpPr>
          <p:cNvPr id="17" name="Freeform 17"/>
          <p:cNvSpPr/>
          <p:nvPr/>
        </p:nvSpPr>
        <p:spPr>
          <a:xfrm rot="-7364248" flipH="1" flipV="1">
            <a:off x="10501749" y="7602456"/>
            <a:ext cx="620748" cy="573345"/>
          </a:xfrm>
          <a:custGeom>
            <a:avLst/>
            <a:gdLst/>
            <a:ahLst/>
            <a:cxnLst/>
            <a:rect l="l" t="t" r="r" b="b"/>
            <a:pathLst>
              <a:path w="620748" h="573345">
                <a:moveTo>
                  <a:pt x="620747" y="573346"/>
                </a:moveTo>
                <a:lnTo>
                  <a:pt x="0" y="573346"/>
                </a:lnTo>
                <a:lnTo>
                  <a:pt x="0" y="0"/>
                </a:lnTo>
                <a:lnTo>
                  <a:pt x="620747" y="0"/>
                </a:lnTo>
                <a:lnTo>
                  <a:pt x="620747" y="573346"/>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7364248" flipH="1" flipV="1">
            <a:off x="10575996" y="7532820"/>
            <a:ext cx="620748" cy="573345"/>
          </a:xfrm>
          <a:custGeom>
            <a:avLst/>
            <a:gdLst/>
            <a:ahLst/>
            <a:cxnLst/>
            <a:rect l="l" t="t" r="r" b="b"/>
            <a:pathLst>
              <a:path w="620748" h="573345">
                <a:moveTo>
                  <a:pt x="620748" y="573345"/>
                </a:moveTo>
                <a:lnTo>
                  <a:pt x="0" y="573345"/>
                </a:lnTo>
                <a:lnTo>
                  <a:pt x="0" y="0"/>
                </a:lnTo>
                <a:lnTo>
                  <a:pt x="620748" y="0"/>
                </a:lnTo>
                <a:lnTo>
                  <a:pt x="620748" y="573345"/>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9"/>
          <p:cNvSpPr txBox="1"/>
          <p:nvPr/>
        </p:nvSpPr>
        <p:spPr>
          <a:xfrm>
            <a:off x="11547213" y="7444451"/>
            <a:ext cx="6125606" cy="1813849"/>
          </a:xfrm>
          <a:prstGeom prst="rect">
            <a:avLst/>
          </a:prstGeom>
        </p:spPr>
        <p:txBody>
          <a:bodyPr lIns="0" tIns="0" rIns="0" bIns="0" rtlCol="0" anchor="t">
            <a:spAutoFit/>
          </a:bodyPr>
          <a:lstStyle/>
          <a:p>
            <a:pPr algn="l">
              <a:lnSpc>
                <a:spcPts val="3606"/>
              </a:lnSpc>
            </a:pPr>
            <a:r>
              <a:rPr lang="en-US" sz="2795" spc="81">
                <a:solidFill>
                  <a:srgbClr val="042B60"/>
                </a:solidFill>
                <a:latin typeface="Now"/>
                <a:ea typeface="Now"/>
                <a:cs typeface="Now"/>
                <a:sym typeface="Now"/>
              </a:rPr>
              <a:t>Study times </a:t>
            </a:r>
          </a:p>
          <a:p>
            <a:pPr algn="l">
              <a:lnSpc>
                <a:spcPts val="3606"/>
              </a:lnSpc>
            </a:pPr>
            <a:r>
              <a:rPr lang="en-US" sz="2795" spc="81">
                <a:solidFill>
                  <a:srgbClr val="042B60"/>
                </a:solidFill>
                <a:latin typeface="Now"/>
                <a:ea typeface="Now"/>
                <a:cs typeface="Now"/>
                <a:sym typeface="Now"/>
              </a:rPr>
              <a:t>(w/goals for completing or working on a specific assignment, project, or test)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0342" y="2481481"/>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200000">
            <a:off x="-1095855" y="2137953"/>
            <a:ext cx="6325037" cy="5842034"/>
          </a:xfrm>
          <a:custGeom>
            <a:avLst/>
            <a:gdLst/>
            <a:ahLst/>
            <a:cxnLst/>
            <a:rect l="l" t="t" r="r" b="b"/>
            <a:pathLst>
              <a:path w="6325037" h="5842034">
                <a:moveTo>
                  <a:pt x="0" y="0"/>
                </a:moveTo>
                <a:lnTo>
                  <a:pt x="6325038" y="0"/>
                </a:lnTo>
                <a:lnTo>
                  <a:pt x="6325038" y="5842034"/>
                </a:lnTo>
                <a:lnTo>
                  <a:pt x="0" y="584203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3996113" y="33211"/>
            <a:ext cx="1515157" cy="1399454"/>
          </a:xfrm>
          <a:custGeom>
            <a:avLst/>
            <a:gdLst/>
            <a:ahLst/>
            <a:cxnLst/>
            <a:rect l="l" t="t" r="r" b="b"/>
            <a:pathLst>
              <a:path w="1515157" h="1399454">
                <a:moveTo>
                  <a:pt x="0" y="0"/>
                </a:moveTo>
                <a:lnTo>
                  <a:pt x="1515157" y="0"/>
                </a:lnTo>
                <a:lnTo>
                  <a:pt x="1515157" y="1399454"/>
                </a:lnTo>
                <a:lnTo>
                  <a:pt x="0" y="139945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7200000">
            <a:off x="13938425" y="-50936"/>
            <a:ext cx="1549319" cy="1431008"/>
          </a:xfrm>
          <a:custGeom>
            <a:avLst/>
            <a:gdLst/>
            <a:ahLst/>
            <a:cxnLst/>
            <a:rect l="l" t="t" r="r" b="b"/>
            <a:pathLst>
              <a:path w="1549319" h="1431008">
                <a:moveTo>
                  <a:pt x="0" y="0"/>
                </a:moveTo>
                <a:lnTo>
                  <a:pt x="1549319" y="0"/>
                </a:lnTo>
                <a:lnTo>
                  <a:pt x="1549319" y="1431008"/>
                </a:lnTo>
                <a:lnTo>
                  <a:pt x="0" y="143100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5648433" y="8283157"/>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7200000">
            <a:off x="5578700" y="7847507"/>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7176680" y="-2941548"/>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7200000">
            <a:off x="6941168" y="-3285076"/>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732540" y="9479783"/>
            <a:ext cx="1515157" cy="1399454"/>
          </a:xfrm>
          <a:custGeom>
            <a:avLst/>
            <a:gdLst/>
            <a:ahLst/>
            <a:cxnLst/>
            <a:rect l="l" t="t" r="r" b="b"/>
            <a:pathLst>
              <a:path w="1515157" h="1399454">
                <a:moveTo>
                  <a:pt x="0" y="0"/>
                </a:moveTo>
                <a:lnTo>
                  <a:pt x="1515157" y="0"/>
                </a:lnTo>
                <a:lnTo>
                  <a:pt x="1515157" y="1399454"/>
                </a:lnTo>
                <a:lnTo>
                  <a:pt x="0" y="139945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rot="7200000">
            <a:off x="1618088" y="9395635"/>
            <a:ext cx="1549319" cy="1431008"/>
          </a:xfrm>
          <a:custGeom>
            <a:avLst/>
            <a:gdLst/>
            <a:ahLst/>
            <a:cxnLst/>
            <a:rect l="l" t="t" r="r" b="b"/>
            <a:pathLst>
              <a:path w="1549319" h="1431008">
                <a:moveTo>
                  <a:pt x="0" y="0"/>
                </a:moveTo>
                <a:lnTo>
                  <a:pt x="1549319" y="0"/>
                </a:lnTo>
                <a:lnTo>
                  <a:pt x="1549319" y="1431008"/>
                </a:lnTo>
                <a:lnTo>
                  <a:pt x="0" y="143100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7503951" y="4660639"/>
            <a:ext cx="9755349" cy="1733550"/>
          </a:xfrm>
          <a:prstGeom prst="rect">
            <a:avLst/>
          </a:prstGeom>
        </p:spPr>
        <p:txBody>
          <a:bodyPr lIns="0" tIns="0" rIns="0" bIns="0" rtlCol="0" anchor="t">
            <a:spAutoFit/>
          </a:bodyPr>
          <a:lstStyle/>
          <a:p>
            <a:pPr marL="0" lvl="0" indent="0" algn="l">
              <a:lnSpc>
                <a:spcPts val="6840"/>
              </a:lnSpc>
              <a:spcBef>
                <a:spcPct val="0"/>
              </a:spcBef>
            </a:pPr>
            <a:r>
              <a:rPr lang="en-US" sz="5700">
                <a:solidFill>
                  <a:srgbClr val="042B60"/>
                </a:solidFill>
                <a:latin typeface="Now"/>
                <a:ea typeface="Now"/>
                <a:cs typeface="Now"/>
                <a:sym typeface="Now"/>
              </a:rPr>
              <a:t>Activity: create a calendar for this coming Wednesday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32873" y="4374532"/>
            <a:ext cx="3247095" cy="2999135"/>
          </a:xfrm>
          <a:custGeom>
            <a:avLst/>
            <a:gdLst/>
            <a:ahLst/>
            <a:cxnLst/>
            <a:rect l="l" t="t" r="r" b="b"/>
            <a:pathLst>
              <a:path w="3247095" h="2999135">
                <a:moveTo>
                  <a:pt x="0" y="0"/>
                </a:moveTo>
                <a:lnTo>
                  <a:pt x="3247095" y="0"/>
                </a:lnTo>
                <a:lnTo>
                  <a:pt x="3247095" y="2999135"/>
                </a:lnTo>
                <a:lnTo>
                  <a:pt x="0" y="2999135"/>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200000">
            <a:off x="15537398" y="4456220"/>
            <a:ext cx="3320308" cy="3066757"/>
          </a:xfrm>
          <a:custGeom>
            <a:avLst/>
            <a:gdLst/>
            <a:ahLst/>
            <a:cxnLst/>
            <a:rect l="l" t="t" r="r" b="b"/>
            <a:pathLst>
              <a:path w="3320308" h="3066757">
                <a:moveTo>
                  <a:pt x="0" y="0"/>
                </a:moveTo>
                <a:lnTo>
                  <a:pt x="3320308" y="0"/>
                </a:lnTo>
                <a:lnTo>
                  <a:pt x="3320308" y="3066757"/>
                </a:lnTo>
                <a:lnTo>
                  <a:pt x="0" y="3066757"/>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7200000">
            <a:off x="-1516703" y="2501429"/>
            <a:ext cx="6325037" cy="5842034"/>
          </a:xfrm>
          <a:custGeom>
            <a:avLst/>
            <a:gdLst/>
            <a:ahLst/>
            <a:cxnLst/>
            <a:rect l="l" t="t" r="r" b="b"/>
            <a:pathLst>
              <a:path w="6325037" h="5842034">
                <a:moveTo>
                  <a:pt x="0" y="0"/>
                </a:moveTo>
                <a:lnTo>
                  <a:pt x="6325038" y="0"/>
                </a:lnTo>
                <a:lnTo>
                  <a:pt x="6325038" y="5842035"/>
                </a:lnTo>
                <a:lnTo>
                  <a:pt x="0" y="5842035"/>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590298" y="1934922"/>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6171955" y="2691159"/>
            <a:ext cx="1184466" cy="1094015"/>
          </a:xfrm>
          <a:custGeom>
            <a:avLst/>
            <a:gdLst/>
            <a:ahLst/>
            <a:cxnLst/>
            <a:rect l="l" t="t" r="r" b="b"/>
            <a:pathLst>
              <a:path w="1184466" h="1094015">
                <a:moveTo>
                  <a:pt x="0" y="0"/>
                </a:moveTo>
                <a:lnTo>
                  <a:pt x="1184465" y="0"/>
                </a:lnTo>
                <a:lnTo>
                  <a:pt x="1184465" y="1094015"/>
                </a:lnTo>
                <a:lnTo>
                  <a:pt x="0" y="1094015"/>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7200000">
            <a:off x="16136612" y="2756414"/>
            <a:ext cx="1211172" cy="1118682"/>
          </a:xfrm>
          <a:custGeom>
            <a:avLst/>
            <a:gdLst/>
            <a:ahLst/>
            <a:cxnLst/>
            <a:rect l="l" t="t" r="r" b="b"/>
            <a:pathLst>
              <a:path w="1211172" h="1118682">
                <a:moveTo>
                  <a:pt x="0" y="0"/>
                </a:moveTo>
                <a:lnTo>
                  <a:pt x="1211172" y="0"/>
                </a:lnTo>
                <a:lnTo>
                  <a:pt x="1211172" y="1118682"/>
                </a:lnTo>
                <a:lnTo>
                  <a:pt x="0" y="1118682"/>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graphicFrame>
        <p:nvGraphicFramePr>
          <p:cNvPr id="8" name="Table 8"/>
          <p:cNvGraphicFramePr>
            <a:graphicFrameLocks noGrp="1"/>
          </p:cNvGraphicFramePr>
          <p:nvPr/>
        </p:nvGraphicFramePr>
        <p:xfrm>
          <a:off x="610045" y="3089198"/>
          <a:ext cx="8328690" cy="6148626"/>
        </p:xfrm>
        <a:graphic>
          <a:graphicData uri="http://schemas.openxmlformats.org/drawingml/2006/table">
            <a:tbl>
              <a:tblPr/>
              <a:tblGrid>
                <a:gridCol w="2549224">
                  <a:extLst>
                    <a:ext uri="{9D8B030D-6E8A-4147-A177-3AD203B41FA5}">
                      <a16:colId xmlns:a16="http://schemas.microsoft.com/office/drawing/2014/main" val="20000"/>
                    </a:ext>
                  </a:extLst>
                </a:gridCol>
                <a:gridCol w="5779466">
                  <a:extLst>
                    <a:ext uri="{9D8B030D-6E8A-4147-A177-3AD203B41FA5}">
                      <a16:colId xmlns:a16="http://schemas.microsoft.com/office/drawing/2014/main" val="20001"/>
                    </a:ext>
                  </a:extLst>
                </a:gridCol>
              </a:tblGrid>
              <a:tr h="877498">
                <a:tc>
                  <a:txBody>
                    <a:bodyPr/>
                    <a:lstStyle/>
                    <a:p>
                      <a:pPr algn="ctr">
                        <a:lnSpc>
                          <a:spcPts val="2100"/>
                        </a:lnSpc>
                        <a:defRPr/>
                      </a:pPr>
                      <a:r>
                        <a:rPr lang="en-US" sz="1500" b="1">
                          <a:solidFill>
                            <a:srgbClr val="000000"/>
                          </a:solidFill>
                          <a:latin typeface="Now Bold"/>
                          <a:ea typeface="Now Bold"/>
                          <a:cs typeface="Now Bold"/>
                          <a:sym typeface="Now Bold"/>
                        </a:rPr>
                        <a:t>Time</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914D"/>
                    </a:solidFill>
                  </a:tcPr>
                </a:tc>
                <a:tc>
                  <a:txBody>
                    <a:bodyPr/>
                    <a:lstStyle/>
                    <a:p>
                      <a:pPr algn="ctr">
                        <a:lnSpc>
                          <a:spcPts val="2100"/>
                        </a:lnSpc>
                        <a:defRPr/>
                      </a:pPr>
                      <a:r>
                        <a:rPr lang="en-US" sz="1500" b="1">
                          <a:solidFill>
                            <a:srgbClr val="000000"/>
                          </a:solidFill>
                          <a:latin typeface="Now Bold"/>
                          <a:ea typeface="Now Bold"/>
                          <a:cs typeface="Now Bold"/>
                          <a:sym typeface="Now Bold"/>
                        </a:rPr>
                        <a:t>Task/Activity</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914D"/>
                    </a:solidFill>
                  </a:tcPr>
                </a:tc>
                <a:extLst>
                  <a:ext uri="{0D108BD9-81ED-4DB2-BD59-A6C34878D82A}">
                    <a16:rowId xmlns:a16="http://schemas.microsoft.com/office/drawing/2014/main" val="10000"/>
                  </a:ext>
                </a:extLst>
              </a:tr>
              <a:tr h="883640">
                <a:tc>
                  <a:txBody>
                    <a:bodyPr/>
                    <a:lstStyle/>
                    <a:p>
                      <a:pPr algn="ctr">
                        <a:lnSpc>
                          <a:spcPts val="2100"/>
                        </a:lnSpc>
                        <a:defRPr/>
                      </a:pPr>
                      <a:r>
                        <a:rPr lang="en-US" sz="1500">
                          <a:solidFill>
                            <a:srgbClr val="000000"/>
                          </a:solidFill>
                          <a:latin typeface="Now"/>
                          <a:ea typeface="Now"/>
                          <a:cs typeface="Now"/>
                          <a:sym typeface="Now"/>
                        </a:rPr>
                        <a:t>7:00 - 8:00 AM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Morning Routine (get ready)</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877498">
                <a:tc>
                  <a:txBody>
                    <a:bodyPr/>
                    <a:lstStyle/>
                    <a:p>
                      <a:pPr algn="ctr">
                        <a:lnSpc>
                          <a:spcPts val="2100"/>
                        </a:lnSpc>
                        <a:defRPr/>
                      </a:pPr>
                      <a:r>
                        <a:rPr lang="en-US" sz="1500">
                          <a:solidFill>
                            <a:srgbClr val="000000"/>
                          </a:solidFill>
                          <a:latin typeface="Now"/>
                          <a:ea typeface="Now"/>
                          <a:cs typeface="Now"/>
                          <a:sym typeface="Now"/>
                        </a:rPr>
                        <a:t>8:00 - 9:00 AM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Breakfast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877498">
                <a:tc>
                  <a:txBody>
                    <a:bodyPr/>
                    <a:lstStyle/>
                    <a:p>
                      <a:pPr algn="ctr">
                        <a:lnSpc>
                          <a:spcPts val="2100"/>
                        </a:lnSpc>
                        <a:defRPr/>
                      </a:pPr>
                      <a:r>
                        <a:rPr lang="en-US" sz="1500">
                          <a:solidFill>
                            <a:srgbClr val="000000"/>
                          </a:solidFill>
                          <a:latin typeface="Now"/>
                          <a:ea typeface="Now"/>
                          <a:cs typeface="Now"/>
                          <a:sym typeface="Now"/>
                        </a:rPr>
                        <a:t>9:00 - 11:00 AM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Work/Study (10 math problems)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877498">
                <a:tc>
                  <a:txBody>
                    <a:bodyPr/>
                    <a:lstStyle/>
                    <a:p>
                      <a:pPr algn="ctr">
                        <a:lnSpc>
                          <a:spcPts val="2100"/>
                        </a:lnSpc>
                        <a:defRPr/>
                      </a:pPr>
                      <a:r>
                        <a:rPr lang="en-US" sz="1500">
                          <a:solidFill>
                            <a:srgbClr val="000000"/>
                          </a:solidFill>
                          <a:latin typeface="Now"/>
                          <a:ea typeface="Now"/>
                          <a:cs typeface="Now"/>
                          <a:sym typeface="Now"/>
                        </a:rPr>
                        <a:t>11:00 - 11:30 AM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Break</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r h="877498">
                <a:tc>
                  <a:txBody>
                    <a:bodyPr/>
                    <a:lstStyle/>
                    <a:p>
                      <a:pPr algn="ctr">
                        <a:lnSpc>
                          <a:spcPts val="2100"/>
                        </a:lnSpc>
                        <a:defRPr/>
                      </a:pPr>
                      <a:r>
                        <a:rPr lang="en-US" sz="1500">
                          <a:solidFill>
                            <a:srgbClr val="000000"/>
                          </a:solidFill>
                          <a:latin typeface="Now"/>
                          <a:ea typeface="Now"/>
                          <a:cs typeface="Now"/>
                          <a:sym typeface="Now"/>
                        </a:rPr>
                        <a:t>11:30 AM - 1:00 PM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Work/Study (write speech intro)</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5"/>
                  </a:ext>
                </a:extLst>
              </a:tr>
              <a:tr h="877498">
                <a:tc>
                  <a:txBody>
                    <a:bodyPr/>
                    <a:lstStyle/>
                    <a:p>
                      <a:pPr algn="ctr">
                        <a:lnSpc>
                          <a:spcPts val="2100"/>
                        </a:lnSpc>
                        <a:defRPr/>
                      </a:pPr>
                      <a:r>
                        <a:rPr lang="en-US" sz="1500">
                          <a:solidFill>
                            <a:srgbClr val="000000"/>
                          </a:solidFill>
                          <a:latin typeface="Now"/>
                          <a:ea typeface="Now"/>
                          <a:cs typeface="Now"/>
                          <a:sym typeface="Now"/>
                        </a:rPr>
                        <a:t>1:00 - 2:00 PM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Lunch</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6"/>
                  </a:ext>
                </a:extLst>
              </a:tr>
            </a:tbl>
          </a:graphicData>
        </a:graphic>
      </p:graphicFrame>
      <p:sp>
        <p:nvSpPr>
          <p:cNvPr id="9" name="TextBox 9"/>
          <p:cNvSpPr txBox="1"/>
          <p:nvPr/>
        </p:nvSpPr>
        <p:spPr>
          <a:xfrm>
            <a:off x="6950204" y="1039651"/>
            <a:ext cx="4387593" cy="1171575"/>
          </a:xfrm>
          <a:prstGeom prst="rect">
            <a:avLst/>
          </a:prstGeom>
        </p:spPr>
        <p:txBody>
          <a:bodyPr lIns="0" tIns="0" rIns="0" bIns="0" rtlCol="0" anchor="t">
            <a:spAutoFit/>
          </a:bodyPr>
          <a:lstStyle/>
          <a:p>
            <a:pPr marL="0" lvl="0" indent="0" algn="ctr">
              <a:lnSpc>
                <a:spcPts val="9180"/>
              </a:lnSpc>
              <a:spcBef>
                <a:spcPct val="0"/>
              </a:spcBef>
            </a:pPr>
            <a:r>
              <a:rPr lang="en-US" sz="7650">
                <a:solidFill>
                  <a:srgbClr val="042B60"/>
                </a:solidFill>
                <a:latin typeface="Now"/>
                <a:ea typeface="Now"/>
                <a:cs typeface="Now"/>
                <a:sym typeface="Now"/>
              </a:rPr>
              <a:t>EXAMPLE</a:t>
            </a:r>
          </a:p>
        </p:txBody>
      </p:sp>
      <p:sp>
        <p:nvSpPr>
          <p:cNvPr id="10" name="TextBox 10"/>
          <p:cNvSpPr txBox="1"/>
          <p:nvPr/>
        </p:nvSpPr>
        <p:spPr>
          <a:xfrm>
            <a:off x="3009106" y="2411251"/>
            <a:ext cx="12269787" cy="453820"/>
          </a:xfrm>
          <a:prstGeom prst="rect">
            <a:avLst/>
          </a:prstGeom>
        </p:spPr>
        <p:txBody>
          <a:bodyPr lIns="0" tIns="0" rIns="0" bIns="0" rtlCol="0" anchor="t">
            <a:spAutoFit/>
          </a:bodyPr>
          <a:lstStyle/>
          <a:p>
            <a:pPr algn="ctr">
              <a:lnSpc>
                <a:spcPts val="3606"/>
              </a:lnSpc>
              <a:spcBef>
                <a:spcPct val="0"/>
              </a:spcBef>
            </a:pPr>
            <a:r>
              <a:rPr lang="en-US" sz="2795" spc="81">
                <a:solidFill>
                  <a:srgbClr val="042B60"/>
                </a:solidFill>
                <a:latin typeface="Now"/>
                <a:ea typeface="Now"/>
                <a:cs typeface="Now"/>
                <a:sym typeface="Now"/>
              </a:rPr>
              <a:t>Wednesday Schedule (last day to withdraw from classes with a ‘W’)</a:t>
            </a:r>
          </a:p>
        </p:txBody>
      </p:sp>
      <p:graphicFrame>
        <p:nvGraphicFramePr>
          <p:cNvPr id="11" name="Table 11"/>
          <p:cNvGraphicFramePr>
            <a:graphicFrameLocks noGrp="1"/>
          </p:cNvGraphicFramePr>
          <p:nvPr/>
        </p:nvGraphicFramePr>
        <p:xfrm>
          <a:off x="9314970" y="3089198"/>
          <a:ext cx="8328690" cy="6148626"/>
        </p:xfrm>
        <a:graphic>
          <a:graphicData uri="http://schemas.openxmlformats.org/drawingml/2006/table">
            <a:tbl>
              <a:tblPr/>
              <a:tblGrid>
                <a:gridCol w="2549224">
                  <a:extLst>
                    <a:ext uri="{9D8B030D-6E8A-4147-A177-3AD203B41FA5}">
                      <a16:colId xmlns:a16="http://schemas.microsoft.com/office/drawing/2014/main" val="20000"/>
                    </a:ext>
                  </a:extLst>
                </a:gridCol>
                <a:gridCol w="5779466">
                  <a:extLst>
                    <a:ext uri="{9D8B030D-6E8A-4147-A177-3AD203B41FA5}">
                      <a16:colId xmlns:a16="http://schemas.microsoft.com/office/drawing/2014/main" val="20001"/>
                    </a:ext>
                  </a:extLst>
                </a:gridCol>
              </a:tblGrid>
              <a:tr h="877498">
                <a:tc>
                  <a:txBody>
                    <a:bodyPr/>
                    <a:lstStyle/>
                    <a:p>
                      <a:pPr algn="ctr">
                        <a:lnSpc>
                          <a:spcPts val="2100"/>
                        </a:lnSpc>
                        <a:defRPr/>
                      </a:pPr>
                      <a:r>
                        <a:rPr lang="en-US" sz="1500" b="1">
                          <a:solidFill>
                            <a:srgbClr val="000000"/>
                          </a:solidFill>
                          <a:latin typeface="Now Bold"/>
                          <a:ea typeface="Now Bold"/>
                          <a:cs typeface="Now Bold"/>
                          <a:sym typeface="Now Bold"/>
                        </a:rPr>
                        <a:t>Time</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914D"/>
                    </a:solidFill>
                  </a:tcPr>
                </a:tc>
                <a:tc>
                  <a:txBody>
                    <a:bodyPr/>
                    <a:lstStyle/>
                    <a:p>
                      <a:pPr algn="ctr">
                        <a:lnSpc>
                          <a:spcPts val="2100"/>
                        </a:lnSpc>
                        <a:defRPr/>
                      </a:pPr>
                      <a:r>
                        <a:rPr lang="en-US" sz="1500" b="1">
                          <a:solidFill>
                            <a:srgbClr val="000000"/>
                          </a:solidFill>
                          <a:latin typeface="Now Bold"/>
                          <a:ea typeface="Now Bold"/>
                          <a:cs typeface="Now Bold"/>
                          <a:sym typeface="Now Bold"/>
                        </a:rPr>
                        <a:t>Task/Activity</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914D"/>
                    </a:solidFill>
                  </a:tcPr>
                </a:tc>
                <a:extLst>
                  <a:ext uri="{0D108BD9-81ED-4DB2-BD59-A6C34878D82A}">
                    <a16:rowId xmlns:a16="http://schemas.microsoft.com/office/drawing/2014/main" val="10000"/>
                  </a:ext>
                </a:extLst>
              </a:tr>
              <a:tr h="883640">
                <a:tc>
                  <a:txBody>
                    <a:bodyPr/>
                    <a:lstStyle/>
                    <a:p>
                      <a:pPr algn="ctr">
                        <a:lnSpc>
                          <a:spcPts val="2100"/>
                        </a:lnSpc>
                        <a:defRPr/>
                      </a:pPr>
                      <a:r>
                        <a:rPr lang="en-US" sz="1500">
                          <a:solidFill>
                            <a:srgbClr val="000000"/>
                          </a:solidFill>
                          <a:latin typeface="Now"/>
                          <a:ea typeface="Now"/>
                          <a:cs typeface="Now"/>
                          <a:sym typeface="Now"/>
                        </a:rPr>
                        <a:t>2:00 - 4:00 PM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Tasks/Meetings (baseball practice)</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877498">
                <a:tc>
                  <a:txBody>
                    <a:bodyPr/>
                    <a:lstStyle/>
                    <a:p>
                      <a:pPr algn="ctr">
                        <a:lnSpc>
                          <a:spcPts val="2100"/>
                        </a:lnSpc>
                        <a:defRPr/>
                      </a:pPr>
                      <a:r>
                        <a:rPr lang="en-US" sz="1500">
                          <a:solidFill>
                            <a:srgbClr val="000000"/>
                          </a:solidFill>
                          <a:latin typeface="Now"/>
                          <a:ea typeface="Now"/>
                          <a:cs typeface="Now"/>
                          <a:sym typeface="Now"/>
                        </a:rPr>
                        <a:t>4:00 - 5:00 PM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Exercise/Stretching</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877498">
                <a:tc>
                  <a:txBody>
                    <a:bodyPr/>
                    <a:lstStyle/>
                    <a:p>
                      <a:pPr algn="ctr">
                        <a:lnSpc>
                          <a:spcPts val="2100"/>
                        </a:lnSpc>
                        <a:defRPr/>
                      </a:pPr>
                      <a:r>
                        <a:rPr lang="en-US" sz="1500">
                          <a:solidFill>
                            <a:srgbClr val="000000"/>
                          </a:solidFill>
                          <a:latin typeface="Now"/>
                          <a:ea typeface="Now"/>
                          <a:cs typeface="Now"/>
                          <a:sym typeface="Now"/>
                        </a:rPr>
                        <a:t>5:00 - 6:00 PM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Break/Relax</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877498">
                <a:tc>
                  <a:txBody>
                    <a:bodyPr/>
                    <a:lstStyle/>
                    <a:p>
                      <a:pPr algn="ctr">
                        <a:lnSpc>
                          <a:spcPts val="2100"/>
                        </a:lnSpc>
                        <a:defRPr/>
                      </a:pPr>
                      <a:r>
                        <a:rPr lang="en-US" sz="1500">
                          <a:solidFill>
                            <a:srgbClr val="000000"/>
                          </a:solidFill>
                          <a:latin typeface="Now"/>
                          <a:ea typeface="Now"/>
                          <a:cs typeface="Now"/>
                          <a:sym typeface="Now"/>
                        </a:rPr>
                        <a:t>6:00 - 7:00 PM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Dinner</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r h="877498">
                <a:tc>
                  <a:txBody>
                    <a:bodyPr/>
                    <a:lstStyle/>
                    <a:p>
                      <a:pPr algn="ctr">
                        <a:lnSpc>
                          <a:spcPts val="2100"/>
                        </a:lnSpc>
                        <a:defRPr/>
                      </a:pPr>
                      <a:r>
                        <a:rPr lang="en-US" sz="1500">
                          <a:solidFill>
                            <a:srgbClr val="000000"/>
                          </a:solidFill>
                          <a:latin typeface="Now"/>
                          <a:ea typeface="Now"/>
                          <a:cs typeface="Now"/>
                          <a:sym typeface="Now"/>
                        </a:rPr>
                        <a:t>7:00 - 9:00 PM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Free Time/Leisure</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5"/>
                  </a:ext>
                </a:extLst>
              </a:tr>
              <a:tr h="877498">
                <a:tc>
                  <a:txBody>
                    <a:bodyPr/>
                    <a:lstStyle/>
                    <a:p>
                      <a:pPr algn="ctr">
                        <a:lnSpc>
                          <a:spcPts val="2100"/>
                        </a:lnSpc>
                        <a:defRPr/>
                      </a:pPr>
                      <a:r>
                        <a:rPr lang="en-US" sz="1500">
                          <a:solidFill>
                            <a:srgbClr val="000000"/>
                          </a:solidFill>
                          <a:latin typeface="Now"/>
                          <a:ea typeface="Now"/>
                          <a:cs typeface="Now"/>
                          <a:sym typeface="Now"/>
                        </a:rPr>
                        <a:t>9:00 - 10:00 PM</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BD59"/>
                    </a:solidFill>
                  </a:tcPr>
                </a:tc>
                <a:tc>
                  <a:txBody>
                    <a:bodyPr/>
                    <a:lstStyle/>
                    <a:p>
                      <a:pPr algn="ctr">
                        <a:lnSpc>
                          <a:spcPts val="2100"/>
                        </a:lnSpc>
                        <a:defRPr/>
                      </a:pPr>
                      <a:r>
                        <a:rPr lang="en-US" sz="1500">
                          <a:solidFill>
                            <a:srgbClr val="000000"/>
                          </a:solidFill>
                          <a:latin typeface="Now"/>
                          <a:ea typeface="Now"/>
                          <a:cs typeface="Now"/>
                          <a:sym typeface="Now"/>
                        </a:rPr>
                        <a:t>Wind Down/Prepare for Bed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0342" y="2481481"/>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00000">
            <a:off x="-1095855" y="2137953"/>
            <a:ext cx="6325037" cy="5842034"/>
          </a:xfrm>
          <a:custGeom>
            <a:avLst/>
            <a:gdLst/>
            <a:ahLst/>
            <a:cxnLst/>
            <a:rect l="l" t="t" r="r" b="b"/>
            <a:pathLst>
              <a:path w="6325037" h="5842034">
                <a:moveTo>
                  <a:pt x="0" y="0"/>
                </a:moveTo>
                <a:lnTo>
                  <a:pt x="6325038" y="0"/>
                </a:lnTo>
                <a:lnTo>
                  <a:pt x="6325038" y="5842034"/>
                </a:lnTo>
                <a:lnTo>
                  <a:pt x="0" y="584203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3996113" y="33211"/>
            <a:ext cx="1515157" cy="1399454"/>
          </a:xfrm>
          <a:custGeom>
            <a:avLst/>
            <a:gdLst/>
            <a:ahLst/>
            <a:cxnLst/>
            <a:rect l="l" t="t" r="r" b="b"/>
            <a:pathLst>
              <a:path w="1515157" h="1399454">
                <a:moveTo>
                  <a:pt x="0" y="0"/>
                </a:moveTo>
                <a:lnTo>
                  <a:pt x="1515157" y="0"/>
                </a:lnTo>
                <a:lnTo>
                  <a:pt x="1515157" y="1399454"/>
                </a:lnTo>
                <a:lnTo>
                  <a:pt x="0" y="139945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7200000">
            <a:off x="13938425" y="-50936"/>
            <a:ext cx="1549319" cy="1431008"/>
          </a:xfrm>
          <a:custGeom>
            <a:avLst/>
            <a:gdLst/>
            <a:ahLst/>
            <a:cxnLst/>
            <a:rect l="l" t="t" r="r" b="b"/>
            <a:pathLst>
              <a:path w="1549319" h="1431008">
                <a:moveTo>
                  <a:pt x="0" y="0"/>
                </a:moveTo>
                <a:lnTo>
                  <a:pt x="1549319" y="0"/>
                </a:lnTo>
                <a:lnTo>
                  <a:pt x="1549319" y="1431008"/>
                </a:lnTo>
                <a:lnTo>
                  <a:pt x="0" y="143100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648433" y="8283157"/>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00000">
            <a:off x="5412921" y="7939629"/>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7176680" y="-2941548"/>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7200000">
            <a:off x="6941168" y="-3285076"/>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732540" y="9479783"/>
            <a:ext cx="1515157" cy="1399454"/>
          </a:xfrm>
          <a:custGeom>
            <a:avLst/>
            <a:gdLst/>
            <a:ahLst/>
            <a:cxnLst/>
            <a:rect l="l" t="t" r="r" b="b"/>
            <a:pathLst>
              <a:path w="1515157" h="1399454">
                <a:moveTo>
                  <a:pt x="0" y="0"/>
                </a:moveTo>
                <a:lnTo>
                  <a:pt x="1515157" y="0"/>
                </a:lnTo>
                <a:lnTo>
                  <a:pt x="1515157" y="1399454"/>
                </a:lnTo>
                <a:lnTo>
                  <a:pt x="0" y="139945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7200000">
            <a:off x="1674851" y="9395635"/>
            <a:ext cx="1549319" cy="1431008"/>
          </a:xfrm>
          <a:custGeom>
            <a:avLst/>
            <a:gdLst/>
            <a:ahLst/>
            <a:cxnLst/>
            <a:rect l="l" t="t" r="r" b="b"/>
            <a:pathLst>
              <a:path w="1549319" h="1431008">
                <a:moveTo>
                  <a:pt x="0" y="0"/>
                </a:moveTo>
                <a:lnTo>
                  <a:pt x="1549319" y="0"/>
                </a:lnTo>
                <a:lnTo>
                  <a:pt x="1549319" y="1431008"/>
                </a:lnTo>
                <a:lnTo>
                  <a:pt x="0" y="143100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7176680" y="4095750"/>
            <a:ext cx="10082620" cy="2600325"/>
          </a:xfrm>
          <a:prstGeom prst="rect">
            <a:avLst/>
          </a:prstGeom>
        </p:spPr>
        <p:txBody>
          <a:bodyPr lIns="0" tIns="0" rIns="0" bIns="0" rtlCol="0" anchor="t">
            <a:spAutoFit/>
          </a:bodyPr>
          <a:lstStyle/>
          <a:p>
            <a:pPr marL="0" lvl="0" indent="0" algn="l">
              <a:lnSpc>
                <a:spcPts val="6839"/>
              </a:lnSpc>
              <a:spcBef>
                <a:spcPct val="0"/>
              </a:spcBef>
            </a:pPr>
            <a:r>
              <a:rPr lang="en-US" sz="5700">
                <a:solidFill>
                  <a:srgbClr val="042B60"/>
                </a:solidFill>
                <a:latin typeface="Now"/>
                <a:ea typeface="Now"/>
                <a:cs typeface="Now"/>
                <a:sym typeface="Now"/>
              </a:rPr>
              <a:t>Discussion: what are the pros and cons of different types of calendars?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387955">
            <a:off x="5467612" y="3089562"/>
            <a:ext cx="1071662" cy="122830"/>
          </a:xfrm>
          <a:custGeom>
            <a:avLst/>
            <a:gdLst/>
            <a:ahLst/>
            <a:cxnLst/>
            <a:rect l="l" t="t" r="r" b="b"/>
            <a:pathLst>
              <a:path w="1071662" h="122830">
                <a:moveTo>
                  <a:pt x="0" y="0"/>
                </a:moveTo>
                <a:lnTo>
                  <a:pt x="1071661" y="0"/>
                </a:lnTo>
                <a:lnTo>
                  <a:pt x="1071661" y="122830"/>
                </a:lnTo>
                <a:lnTo>
                  <a:pt x="0" y="122830"/>
                </a:lnTo>
                <a:lnTo>
                  <a:pt x="0" y="0"/>
                </a:lnTo>
                <a:close/>
              </a:path>
            </a:pathLst>
          </a:custGeom>
          <a:blipFill>
            <a:blip r:embed="rId3">
              <a:extLst>
                <a:ext uri="{96DAC541-7B7A-43D3-8B79-37D633B846F1}">
                  <asvg:svgBlip xmlns:asvg="http://schemas.microsoft.com/office/drawing/2016/SVG/main" r:embed="rId4"/>
                </a:ext>
              </a:extLst>
            </a:blip>
            <a:stretch>
              <a:fillRect l="-21536" r="-315096"/>
            </a:stretch>
          </a:blipFill>
        </p:spPr>
        <p:txBody>
          <a:bodyPr/>
          <a:lstStyle/>
          <a:p>
            <a:endParaRPr lang="en-US"/>
          </a:p>
        </p:txBody>
      </p:sp>
      <p:sp>
        <p:nvSpPr>
          <p:cNvPr id="3" name="Freeform 3"/>
          <p:cNvSpPr/>
          <p:nvPr/>
        </p:nvSpPr>
        <p:spPr>
          <a:xfrm>
            <a:off x="5691183" y="211032"/>
            <a:ext cx="2593282" cy="2395249"/>
          </a:xfrm>
          <a:custGeom>
            <a:avLst/>
            <a:gdLst/>
            <a:ahLst/>
            <a:cxnLst/>
            <a:rect l="l" t="t" r="r" b="b"/>
            <a:pathLst>
              <a:path w="2593282" h="2395249">
                <a:moveTo>
                  <a:pt x="0" y="0"/>
                </a:moveTo>
                <a:lnTo>
                  <a:pt x="2593282" y="0"/>
                </a:lnTo>
                <a:lnTo>
                  <a:pt x="2593282" y="2395249"/>
                </a:lnTo>
                <a:lnTo>
                  <a:pt x="0" y="2395249"/>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7200000">
            <a:off x="5903572" y="913921"/>
            <a:ext cx="2168505" cy="2002910"/>
          </a:xfrm>
          <a:custGeom>
            <a:avLst/>
            <a:gdLst/>
            <a:ahLst/>
            <a:cxnLst/>
            <a:rect l="l" t="t" r="r" b="b"/>
            <a:pathLst>
              <a:path w="2168505" h="2002910">
                <a:moveTo>
                  <a:pt x="0" y="0"/>
                </a:moveTo>
                <a:lnTo>
                  <a:pt x="2168504" y="0"/>
                </a:lnTo>
                <a:lnTo>
                  <a:pt x="2168504" y="2002910"/>
                </a:lnTo>
                <a:lnTo>
                  <a:pt x="0" y="2002910"/>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5659140" y="6809077"/>
            <a:ext cx="2657369" cy="2454442"/>
          </a:xfrm>
          <a:custGeom>
            <a:avLst/>
            <a:gdLst/>
            <a:ahLst/>
            <a:cxnLst/>
            <a:rect l="l" t="t" r="r" b="b"/>
            <a:pathLst>
              <a:path w="2657369" h="2454442">
                <a:moveTo>
                  <a:pt x="0" y="0"/>
                </a:moveTo>
                <a:lnTo>
                  <a:pt x="2657368" y="0"/>
                </a:lnTo>
                <a:lnTo>
                  <a:pt x="2657368" y="2454442"/>
                </a:lnTo>
                <a:lnTo>
                  <a:pt x="0" y="2454442"/>
                </a:lnTo>
                <a:lnTo>
                  <a:pt x="0" y="0"/>
                </a:lnTo>
                <a:close/>
              </a:path>
            </a:pathLst>
          </a:custGeom>
          <a:blipFill>
            <a:blip r:embed="rId9">
              <a:alphaModFix amt="78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rot="7200000">
            <a:off x="5845158" y="7380449"/>
            <a:ext cx="2285332" cy="2110816"/>
          </a:xfrm>
          <a:custGeom>
            <a:avLst/>
            <a:gdLst/>
            <a:ahLst/>
            <a:cxnLst/>
            <a:rect l="l" t="t" r="r" b="b"/>
            <a:pathLst>
              <a:path w="2285332" h="2110816">
                <a:moveTo>
                  <a:pt x="0" y="0"/>
                </a:moveTo>
                <a:lnTo>
                  <a:pt x="2285332" y="0"/>
                </a:lnTo>
                <a:lnTo>
                  <a:pt x="2285332" y="2110816"/>
                </a:lnTo>
                <a:lnTo>
                  <a:pt x="0" y="2110816"/>
                </a:lnTo>
                <a:lnTo>
                  <a:pt x="0" y="0"/>
                </a:lnTo>
                <a:close/>
              </a:path>
            </a:pathLst>
          </a:custGeom>
          <a:blipFill>
            <a:blip r:embed="rId11">
              <a:alphaModFix amt="78000"/>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4358131" y="3574169"/>
            <a:ext cx="2440563" cy="2254192"/>
          </a:xfrm>
          <a:custGeom>
            <a:avLst/>
            <a:gdLst/>
            <a:ahLst/>
            <a:cxnLst/>
            <a:rect l="l" t="t" r="r" b="b"/>
            <a:pathLst>
              <a:path w="2440563" h="2254192">
                <a:moveTo>
                  <a:pt x="0" y="0"/>
                </a:moveTo>
                <a:lnTo>
                  <a:pt x="2440563" y="0"/>
                </a:lnTo>
                <a:lnTo>
                  <a:pt x="2440563" y="2254192"/>
                </a:lnTo>
                <a:lnTo>
                  <a:pt x="0" y="2254192"/>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rot="7200000">
            <a:off x="4698384" y="4032775"/>
            <a:ext cx="2269166" cy="2095885"/>
          </a:xfrm>
          <a:custGeom>
            <a:avLst/>
            <a:gdLst/>
            <a:ahLst/>
            <a:cxnLst/>
            <a:rect l="l" t="t" r="r" b="b"/>
            <a:pathLst>
              <a:path w="2269166" h="2095885">
                <a:moveTo>
                  <a:pt x="0" y="0"/>
                </a:moveTo>
                <a:lnTo>
                  <a:pt x="2269167" y="0"/>
                </a:lnTo>
                <a:lnTo>
                  <a:pt x="2269167" y="2095885"/>
                </a:lnTo>
                <a:lnTo>
                  <a:pt x="0" y="2095885"/>
                </a:lnTo>
                <a:lnTo>
                  <a:pt x="0" y="0"/>
                </a:lnTo>
                <a:close/>
              </a:path>
            </a:pathLst>
          </a:custGeom>
          <a:blipFill>
            <a:blip r:embed="rId15">
              <a:alphaModFix amt="60000"/>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Freeform 9"/>
          <p:cNvSpPr/>
          <p:nvPr/>
        </p:nvSpPr>
        <p:spPr>
          <a:xfrm rot="3672282">
            <a:off x="5476970" y="6524886"/>
            <a:ext cx="1101599" cy="124760"/>
          </a:xfrm>
          <a:custGeom>
            <a:avLst/>
            <a:gdLst/>
            <a:ahLst/>
            <a:cxnLst/>
            <a:rect l="l" t="t" r="r" b="b"/>
            <a:pathLst>
              <a:path w="1101599" h="124760">
                <a:moveTo>
                  <a:pt x="0" y="0"/>
                </a:moveTo>
                <a:lnTo>
                  <a:pt x="1101598" y="0"/>
                </a:lnTo>
                <a:lnTo>
                  <a:pt x="1101598" y="124761"/>
                </a:lnTo>
                <a:lnTo>
                  <a:pt x="0" y="124761"/>
                </a:lnTo>
                <a:lnTo>
                  <a:pt x="0" y="0"/>
                </a:lnTo>
                <a:close/>
              </a:path>
            </a:pathLst>
          </a:custGeom>
          <a:blipFill>
            <a:blip r:embed="rId3">
              <a:extLst>
                <a:ext uri="{96DAC541-7B7A-43D3-8B79-37D633B846F1}">
                  <asvg:svgBlip xmlns:asvg="http://schemas.microsoft.com/office/drawing/2016/SVG/main" r:embed="rId4"/>
                </a:ext>
              </a:extLst>
            </a:blip>
            <a:stretch>
              <a:fillRect l="-20091" r="-311351"/>
            </a:stretch>
          </a:blipFill>
        </p:spPr>
        <p:txBody>
          <a:bodyPr/>
          <a:lstStyle/>
          <a:p>
            <a:endParaRPr lang="en-US"/>
          </a:p>
        </p:txBody>
      </p:sp>
      <p:sp>
        <p:nvSpPr>
          <p:cNvPr id="10" name="Freeform 10"/>
          <p:cNvSpPr/>
          <p:nvPr/>
        </p:nvSpPr>
        <p:spPr>
          <a:xfrm rot="-3412044">
            <a:off x="12048767" y="7037269"/>
            <a:ext cx="1071662" cy="122830"/>
          </a:xfrm>
          <a:custGeom>
            <a:avLst/>
            <a:gdLst/>
            <a:ahLst/>
            <a:cxnLst/>
            <a:rect l="l" t="t" r="r" b="b"/>
            <a:pathLst>
              <a:path w="1071662" h="122830">
                <a:moveTo>
                  <a:pt x="0" y="0"/>
                </a:moveTo>
                <a:lnTo>
                  <a:pt x="1071662" y="0"/>
                </a:lnTo>
                <a:lnTo>
                  <a:pt x="1071662" y="122830"/>
                </a:lnTo>
                <a:lnTo>
                  <a:pt x="0" y="122830"/>
                </a:lnTo>
                <a:lnTo>
                  <a:pt x="0" y="0"/>
                </a:lnTo>
                <a:close/>
              </a:path>
            </a:pathLst>
          </a:custGeom>
          <a:blipFill>
            <a:blip r:embed="rId3">
              <a:extLst>
                <a:ext uri="{96DAC541-7B7A-43D3-8B79-37D633B846F1}">
                  <asvg:svgBlip xmlns:asvg="http://schemas.microsoft.com/office/drawing/2016/SVG/main" r:embed="rId4"/>
                </a:ext>
              </a:extLst>
            </a:blip>
            <a:stretch>
              <a:fillRect l="-21536" r="-315096"/>
            </a:stretch>
          </a:blipFill>
        </p:spPr>
        <p:txBody>
          <a:bodyPr/>
          <a:lstStyle/>
          <a:p>
            <a:endParaRPr lang="en-US"/>
          </a:p>
        </p:txBody>
      </p:sp>
      <p:grpSp>
        <p:nvGrpSpPr>
          <p:cNvPr id="11" name="Group 11"/>
          <p:cNvGrpSpPr/>
          <p:nvPr/>
        </p:nvGrpSpPr>
        <p:grpSpPr>
          <a:xfrm>
            <a:off x="10335010" y="271542"/>
            <a:ext cx="2818823" cy="2879435"/>
            <a:chOff x="0" y="0"/>
            <a:chExt cx="3758431" cy="3839247"/>
          </a:xfrm>
        </p:grpSpPr>
        <p:sp>
          <p:nvSpPr>
            <p:cNvPr id="12" name="Freeform 12"/>
            <p:cNvSpPr/>
            <p:nvPr/>
          </p:nvSpPr>
          <p:spPr>
            <a:xfrm rot="-10800000" flipV="1">
              <a:off x="49119" y="538575"/>
              <a:ext cx="3457709" cy="3193666"/>
            </a:xfrm>
            <a:custGeom>
              <a:avLst/>
              <a:gdLst/>
              <a:ahLst/>
              <a:cxnLst/>
              <a:rect l="l" t="t" r="r" b="b"/>
              <a:pathLst>
                <a:path w="3457709" h="3193666">
                  <a:moveTo>
                    <a:pt x="0" y="3193665"/>
                  </a:moveTo>
                  <a:lnTo>
                    <a:pt x="3457709" y="3193665"/>
                  </a:lnTo>
                  <a:lnTo>
                    <a:pt x="3457709" y="0"/>
                  </a:lnTo>
                  <a:lnTo>
                    <a:pt x="0" y="0"/>
                  </a:lnTo>
                  <a:lnTo>
                    <a:pt x="0" y="3193665"/>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rot="-3600000" flipV="1">
              <a:off x="433546" y="584350"/>
              <a:ext cx="2891340" cy="2670546"/>
            </a:xfrm>
            <a:custGeom>
              <a:avLst/>
              <a:gdLst/>
              <a:ahLst/>
              <a:cxnLst/>
              <a:rect l="l" t="t" r="r" b="b"/>
              <a:pathLst>
                <a:path w="2891340" h="2670546">
                  <a:moveTo>
                    <a:pt x="0" y="2670547"/>
                  </a:moveTo>
                  <a:lnTo>
                    <a:pt x="2891339" y="2670547"/>
                  </a:lnTo>
                  <a:lnTo>
                    <a:pt x="2891339" y="0"/>
                  </a:lnTo>
                  <a:lnTo>
                    <a:pt x="0" y="0"/>
                  </a:lnTo>
                  <a:lnTo>
                    <a:pt x="0" y="2670547"/>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4" name="Group 14"/>
          <p:cNvGrpSpPr/>
          <p:nvPr/>
        </p:nvGrpSpPr>
        <p:grpSpPr>
          <a:xfrm>
            <a:off x="9737737" y="6792380"/>
            <a:ext cx="2970686" cy="3034563"/>
            <a:chOff x="0" y="0"/>
            <a:chExt cx="3960915" cy="4046085"/>
          </a:xfrm>
        </p:grpSpPr>
        <p:sp>
          <p:nvSpPr>
            <p:cNvPr id="15" name="Freeform 15"/>
            <p:cNvSpPr/>
            <p:nvPr/>
          </p:nvSpPr>
          <p:spPr>
            <a:xfrm rot="-10800000" flipV="1">
              <a:off x="417757" y="531800"/>
              <a:ext cx="3543158" cy="3272590"/>
            </a:xfrm>
            <a:custGeom>
              <a:avLst/>
              <a:gdLst/>
              <a:ahLst/>
              <a:cxnLst/>
              <a:rect l="l" t="t" r="r" b="b"/>
              <a:pathLst>
                <a:path w="3543158" h="3272590">
                  <a:moveTo>
                    <a:pt x="0" y="3272590"/>
                  </a:moveTo>
                  <a:lnTo>
                    <a:pt x="3543158" y="3272590"/>
                  </a:lnTo>
                  <a:lnTo>
                    <a:pt x="3543158" y="0"/>
                  </a:lnTo>
                  <a:lnTo>
                    <a:pt x="0" y="0"/>
                  </a:lnTo>
                  <a:lnTo>
                    <a:pt x="0" y="3272590"/>
                  </a:lnTo>
                  <a:close/>
                </a:path>
              </a:pathLst>
            </a:custGeom>
            <a:blipFill>
              <a:blip r:embed="rId9">
                <a:alphaModFix amt="78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3600000" flipV="1">
              <a:off x="456903" y="615832"/>
              <a:ext cx="3047109" cy="2814421"/>
            </a:xfrm>
            <a:custGeom>
              <a:avLst/>
              <a:gdLst/>
              <a:ahLst/>
              <a:cxnLst/>
              <a:rect l="l" t="t" r="r" b="b"/>
              <a:pathLst>
                <a:path w="3047109" h="2814421">
                  <a:moveTo>
                    <a:pt x="0" y="2814421"/>
                  </a:moveTo>
                  <a:lnTo>
                    <a:pt x="3047109" y="2814421"/>
                  </a:lnTo>
                  <a:lnTo>
                    <a:pt x="3047109" y="0"/>
                  </a:lnTo>
                  <a:lnTo>
                    <a:pt x="0" y="0"/>
                  </a:lnTo>
                  <a:lnTo>
                    <a:pt x="0" y="2814421"/>
                  </a:lnTo>
                  <a:close/>
                </a:path>
              </a:pathLst>
            </a:custGeom>
            <a:blipFill>
              <a:blip r:embed="rId11">
                <a:alphaModFix amt="79000"/>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17" name="Group 17"/>
          <p:cNvGrpSpPr/>
          <p:nvPr/>
        </p:nvGrpSpPr>
        <p:grpSpPr>
          <a:xfrm>
            <a:off x="11405412" y="3881469"/>
            <a:ext cx="2949672" cy="3013098"/>
            <a:chOff x="0" y="0"/>
            <a:chExt cx="3932897" cy="4017464"/>
          </a:xfrm>
        </p:grpSpPr>
        <p:sp>
          <p:nvSpPr>
            <p:cNvPr id="18" name="Freeform 18"/>
            <p:cNvSpPr/>
            <p:nvPr/>
          </p:nvSpPr>
          <p:spPr>
            <a:xfrm rot="-10800000" flipV="1">
              <a:off x="511913" y="719774"/>
              <a:ext cx="3254084" cy="3005590"/>
            </a:xfrm>
            <a:custGeom>
              <a:avLst/>
              <a:gdLst/>
              <a:ahLst/>
              <a:cxnLst/>
              <a:rect l="l" t="t" r="r" b="b"/>
              <a:pathLst>
                <a:path w="3254084" h="3005590">
                  <a:moveTo>
                    <a:pt x="0" y="3005590"/>
                  </a:moveTo>
                  <a:lnTo>
                    <a:pt x="3254084" y="3005590"/>
                  </a:lnTo>
                  <a:lnTo>
                    <a:pt x="3254084" y="0"/>
                  </a:lnTo>
                  <a:lnTo>
                    <a:pt x="0" y="0"/>
                  </a:lnTo>
                  <a:lnTo>
                    <a:pt x="0" y="300559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rot="-3600000" flipV="1">
              <a:off x="453671" y="611476"/>
              <a:ext cx="3025555" cy="2794513"/>
            </a:xfrm>
            <a:custGeom>
              <a:avLst/>
              <a:gdLst/>
              <a:ahLst/>
              <a:cxnLst/>
              <a:rect l="l" t="t" r="r" b="b"/>
              <a:pathLst>
                <a:path w="3025555" h="2794513">
                  <a:moveTo>
                    <a:pt x="0" y="2794512"/>
                  </a:moveTo>
                  <a:lnTo>
                    <a:pt x="3025555" y="2794512"/>
                  </a:lnTo>
                  <a:lnTo>
                    <a:pt x="3025555" y="0"/>
                  </a:lnTo>
                  <a:lnTo>
                    <a:pt x="0" y="0"/>
                  </a:lnTo>
                  <a:lnTo>
                    <a:pt x="0" y="2794512"/>
                  </a:lnTo>
                  <a:close/>
                </a:path>
              </a:pathLst>
            </a:custGeom>
            <a:blipFill>
              <a:blip r:embed="rId15">
                <a:alphaModFix amt="60000"/>
                <a:extLst>
                  <a:ext uri="{96DAC541-7B7A-43D3-8B79-37D633B846F1}">
                    <asvg:svgBlip xmlns:asvg="http://schemas.microsoft.com/office/drawing/2016/SVG/main" r:embed="rId16"/>
                  </a:ext>
                </a:extLst>
              </a:blip>
              <a:stretch>
                <a:fillRect/>
              </a:stretch>
            </a:blipFill>
          </p:spPr>
          <p:txBody>
            <a:bodyPr/>
            <a:lstStyle/>
            <a:p>
              <a:endParaRPr lang="en-US"/>
            </a:p>
          </p:txBody>
        </p:sp>
      </p:grpSp>
      <p:sp>
        <p:nvSpPr>
          <p:cNvPr id="20" name="Freeform 20"/>
          <p:cNvSpPr/>
          <p:nvPr/>
        </p:nvSpPr>
        <p:spPr>
          <a:xfrm rot="-7127717">
            <a:off x="12009472" y="3600014"/>
            <a:ext cx="1101599" cy="124760"/>
          </a:xfrm>
          <a:custGeom>
            <a:avLst/>
            <a:gdLst/>
            <a:ahLst/>
            <a:cxnLst/>
            <a:rect l="l" t="t" r="r" b="b"/>
            <a:pathLst>
              <a:path w="1101599" h="124760">
                <a:moveTo>
                  <a:pt x="0" y="0"/>
                </a:moveTo>
                <a:lnTo>
                  <a:pt x="1101599" y="0"/>
                </a:lnTo>
                <a:lnTo>
                  <a:pt x="1101599" y="124760"/>
                </a:lnTo>
                <a:lnTo>
                  <a:pt x="0" y="124760"/>
                </a:lnTo>
                <a:lnTo>
                  <a:pt x="0" y="0"/>
                </a:lnTo>
                <a:close/>
              </a:path>
            </a:pathLst>
          </a:custGeom>
          <a:blipFill>
            <a:blip r:embed="rId3">
              <a:extLst>
                <a:ext uri="{96DAC541-7B7A-43D3-8B79-37D633B846F1}">
                  <asvg:svgBlip xmlns:asvg="http://schemas.microsoft.com/office/drawing/2016/SVG/main" r:embed="rId4"/>
                </a:ext>
              </a:extLst>
            </a:blip>
            <a:stretch>
              <a:fillRect l="-20091" r="-311351"/>
            </a:stretch>
          </a:blipFill>
        </p:spPr>
        <p:txBody>
          <a:bodyPr/>
          <a:lstStyle/>
          <a:p>
            <a:endParaRPr lang="en-US"/>
          </a:p>
        </p:txBody>
      </p:sp>
      <p:sp>
        <p:nvSpPr>
          <p:cNvPr id="21" name="Freeform 21"/>
          <p:cNvSpPr/>
          <p:nvPr/>
        </p:nvSpPr>
        <p:spPr>
          <a:xfrm>
            <a:off x="8870762" y="4175133"/>
            <a:ext cx="1224257" cy="1385476"/>
          </a:xfrm>
          <a:custGeom>
            <a:avLst/>
            <a:gdLst/>
            <a:ahLst/>
            <a:cxnLst/>
            <a:rect l="l" t="t" r="r" b="b"/>
            <a:pathLst>
              <a:path w="1224257" h="1385476">
                <a:moveTo>
                  <a:pt x="0" y="0"/>
                </a:moveTo>
                <a:lnTo>
                  <a:pt x="1224257" y="0"/>
                </a:lnTo>
                <a:lnTo>
                  <a:pt x="1224257" y="1385475"/>
                </a:lnTo>
                <a:lnTo>
                  <a:pt x="0" y="13854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2" name="TextBox 22"/>
          <p:cNvSpPr txBox="1"/>
          <p:nvPr/>
        </p:nvSpPr>
        <p:spPr>
          <a:xfrm>
            <a:off x="4579732" y="4514233"/>
            <a:ext cx="2256122" cy="873785"/>
          </a:xfrm>
          <a:prstGeom prst="rect">
            <a:avLst/>
          </a:prstGeom>
        </p:spPr>
        <p:txBody>
          <a:bodyPr lIns="0" tIns="0" rIns="0" bIns="0" rtlCol="0" anchor="t">
            <a:spAutoFit/>
          </a:bodyPr>
          <a:lstStyle/>
          <a:p>
            <a:pPr algn="ctr">
              <a:lnSpc>
                <a:spcPts val="3508"/>
              </a:lnSpc>
            </a:pPr>
            <a:r>
              <a:rPr lang="en-US" sz="2720" b="1" spc="78">
                <a:solidFill>
                  <a:srgbClr val="FFFFFF"/>
                </a:solidFill>
                <a:latin typeface="Now Bold"/>
                <a:ea typeface="Now Bold"/>
                <a:cs typeface="Now Bold"/>
                <a:sym typeface="Now Bold"/>
              </a:rPr>
              <a:t>Phone calendars</a:t>
            </a:r>
          </a:p>
        </p:txBody>
      </p:sp>
      <p:sp>
        <p:nvSpPr>
          <p:cNvPr id="23" name="TextBox 23"/>
          <p:cNvSpPr txBox="1"/>
          <p:nvPr/>
        </p:nvSpPr>
        <p:spPr>
          <a:xfrm>
            <a:off x="5578412" y="1316365"/>
            <a:ext cx="2837503" cy="896998"/>
          </a:xfrm>
          <a:prstGeom prst="rect">
            <a:avLst/>
          </a:prstGeom>
        </p:spPr>
        <p:txBody>
          <a:bodyPr lIns="0" tIns="0" rIns="0" bIns="0" rtlCol="0" anchor="t">
            <a:spAutoFit/>
          </a:bodyPr>
          <a:lstStyle/>
          <a:p>
            <a:pPr algn="ctr">
              <a:lnSpc>
                <a:spcPts val="3512"/>
              </a:lnSpc>
            </a:pPr>
            <a:r>
              <a:rPr lang="en-US" sz="2723" b="1" spc="78">
                <a:solidFill>
                  <a:srgbClr val="FFFFFF"/>
                </a:solidFill>
                <a:latin typeface="Now Bold"/>
                <a:ea typeface="Now Bold"/>
                <a:cs typeface="Now Bold"/>
                <a:sym typeface="Now Bold"/>
              </a:rPr>
              <a:t>Paper calendars</a:t>
            </a:r>
          </a:p>
        </p:txBody>
      </p:sp>
      <p:sp>
        <p:nvSpPr>
          <p:cNvPr id="24" name="TextBox 24"/>
          <p:cNvSpPr txBox="1"/>
          <p:nvPr/>
        </p:nvSpPr>
        <p:spPr>
          <a:xfrm>
            <a:off x="5869103" y="7757230"/>
            <a:ext cx="2256122" cy="873785"/>
          </a:xfrm>
          <a:prstGeom prst="rect">
            <a:avLst/>
          </a:prstGeom>
        </p:spPr>
        <p:txBody>
          <a:bodyPr lIns="0" tIns="0" rIns="0" bIns="0" rtlCol="0" anchor="t">
            <a:spAutoFit/>
          </a:bodyPr>
          <a:lstStyle/>
          <a:p>
            <a:pPr algn="ctr">
              <a:lnSpc>
                <a:spcPts val="3508"/>
              </a:lnSpc>
            </a:pPr>
            <a:r>
              <a:rPr lang="en-US" sz="2720" b="1" spc="78">
                <a:solidFill>
                  <a:srgbClr val="FFFFFF"/>
                </a:solidFill>
                <a:latin typeface="Now Bold"/>
                <a:ea typeface="Now Bold"/>
                <a:cs typeface="Now Bold"/>
                <a:sym typeface="Now Bold"/>
              </a:rPr>
              <a:t>Specific apps</a:t>
            </a:r>
          </a:p>
        </p:txBody>
      </p:sp>
      <p:sp>
        <p:nvSpPr>
          <p:cNvPr id="25" name="TextBox 25"/>
          <p:cNvSpPr txBox="1"/>
          <p:nvPr/>
        </p:nvSpPr>
        <p:spPr>
          <a:xfrm>
            <a:off x="12903206" y="8622981"/>
            <a:ext cx="5062368" cy="1203963"/>
          </a:xfrm>
          <a:prstGeom prst="rect">
            <a:avLst/>
          </a:prstGeom>
        </p:spPr>
        <p:txBody>
          <a:bodyPr lIns="0" tIns="0" rIns="0" bIns="0" rtlCol="0" anchor="t">
            <a:spAutoFit/>
          </a:bodyPr>
          <a:lstStyle/>
          <a:p>
            <a:pPr algn="ctr">
              <a:lnSpc>
                <a:spcPts val="9642"/>
              </a:lnSpc>
            </a:pPr>
            <a:r>
              <a:rPr lang="en-US" sz="7474" spc="216">
                <a:solidFill>
                  <a:srgbClr val="042B60"/>
                </a:solidFill>
                <a:latin typeface="Now"/>
                <a:ea typeface="Now"/>
                <a:cs typeface="Now"/>
                <a:sym typeface="Now"/>
              </a:rPr>
              <a:t>CONS</a:t>
            </a:r>
          </a:p>
        </p:txBody>
      </p:sp>
      <p:sp>
        <p:nvSpPr>
          <p:cNvPr id="26" name="TextBox 26"/>
          <p:cNvSpPr txBox="1"/>
          <p:nvPr/>
        </p:nvSpPr>
        <p:spPr>
          <a:xfrm>
            <a:off x="589118" y="900610"/>
            <a:ext cx="5062368" cy="1203963"/>
          </a:xfrm>
          <a:prstGeom prst="rect">
            <a:avLst/>
          </a:prstGeom>
        </p:spPr>
        <p:txBody>
          <a:bodyPr lIns="0" tIns="0" rIns="0" bIns="0" rtlCol="0" anchor="t">
            <a:spAutoFit/>
          </a:bodyPr>
          <a:lstStyle/>
          <a:p>
            <a:pPr algn="ctr">
              <a:lnSpc>
                <a:spcPts val="9642"/>
              </a:lnSpc>
            </a:pPr>
            <a:r>
              <a:rPr lang="en-US" sz="7474" spc="216">
                <a:solidFill>
                  <a:srgbClr val="042B60"/>
                </a:solidFill>
                <a:latin typeface="Now"/>
                <a:ea typeface="Now"/>
                <a:cs typeface="Now"/>
                <a:sym typeface="Now"/>
              </a:rPr>
              <a:t>PROS</a:t>
            </a:r>
          </a:p>
        </p:txBody>
      </p:sp>
      <p:sp>
        <p:nvSpPr>
          <p:cNvPr id="27" name="TextBox 27"/>
          <p:cNvSpPr txBox="1"/>
          <p:nvPr/>
        </p:nvSpPr>
        <p:spPr>
          <a:xfrm>
            <a:off x="10316331" y="1316365"/>
            <a:ext cx="2837503" cy="896998"/>
          </a:xfrm>
          <a:prstGeom prst="rect">
            <a:avLst/>
          </a:prstGeom>
        </p:spPr>
        <p:txBody>
          <a:bodyPr lIns="0" tIns="0" rIns="0" bIns="0" rtlCol="0" anchor="t">
            <a:spAutoFit/>
          </a:bodyPr>
          <a:lstStyle/>
          <a:p>
            <a:pPr algn="ctr">
              <a:lnSpc>
                <a:spcPts val="3512"/>
              </a:lnSpc>
            </a:pPr>
            <a:r>
              <a:rPr lang="en-US" sz="2723" b="1" spc="78">
                <a:solidFill>
                  <a:srgbClr val="FFFFFF"/>
                </a:solidFill>
                <a:latin typeface="Now Bold"/>
                <a:ea typeface="Now Bold"/>
                <a:cs typeface="Now Bold"/>
                <a:sym typeface="Now Bold"/>
              </a:rPr>
              <a:t>Paper calendars</a:t>
            </a:r>
          </a:p>
        </p:txBody>
      </p:sp>
      <p:sp>
        <p:nvSpPr>
          <p:cNvPr id="28" name="TextBox 28"/>
          <p:cNvSpPr txBox="1"/>
          <p:nvPr/>
        </p:nvSpPr>
        <p:spPr>
          <a:xfrm>
            <a:off x="11800840" y="5052143"/>
            <a:ext cx="2256122" cy="873785"/>
          </a:xfrm>
          <a:prstGeom prst="rect">
            <a:avLst/>
          </a:prstGeom>
        </p:spPr>
        <p:txBody>
          <a:bodyPr lIns="0" tIns="0" rIns="0" bIns="0" rtlCol="0" anchor="t">
            <a:spAutoFit/>
          </a:bodyPr>
          <a:lstStyle/>
          <a:p>
            <a:pPr algn="ctr">
              <a:lnSpc>
                <a:spcPts val="3508"/>
              </a:lnSpc>
            </a:pPr>
            <a:r>
              <a:rPr lang="en-US" sz="2720" b="1" spc="78">
                <a:solidFill>
                  <a:srgbClr val="FFFFFF"/>
                </a:solidFill>
                <a:latin typeface="Now Bold"/>
                <a:ea typeface="Now Bold"/>
                <a:cs typeface="Now Bold"/>
                <a:sym typeface="Now Bold"/>
              </a:rPr>
              <a:t>Phone calendars</a:t>
            </a:r>
          </a:p>
        </p:txBody>
      </p:sp>
      <p:sp>
        <p:nvSpPr>
          <p:cNvPr id="29" name="TextBox 29"/>
          <p:cNvSpPr txBox="1"/>
          <p:nvPr/>
        </p:nvSpPr>
        <p:spPr>
          <a:xfrm>
            <a:off x="10095019" y="7757230"/>
            <a:ext cx="2256122" cy="873785"/>
          </a:xfrm>
          <a:prstGeom prst="rect">
            <a:avLst/>
          </a:prstGeom>
        </p:spPr>
        <p:txBody>
          <a:bodyPr lIns="0" tIns="0" rIns="0" bIns="0" rtlCol="0" anchor="t">
            <a:spAutoFit/>
          </a:bodyPr>
          <a:lstStyle/>
          <a:p>
            <a:pPr algn="ctr">
              <a:lnSpc>
                <a:spcPts val="3508"/>
              </a:lnSpc>
            </a:pPr>
            <a:r>
              <a:rPr lang="en-US" sz="2720" b="1" spc="78">
                <a:solidFill>
                  <a:srgbClr val="FFFFFF"/>
                </a:solidFill>
                <a:latin typeface="Now Bold"/>
                <a:ea typeface="Now Bold"/>
                <a:cs typeface="Now Bold"/>
                <a:sym typeface="Now Bold"/>
              </a:rPr>
              <a:t>Specific apps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00152" y="1152038"/>
            <a:ext cx="3247095" cy="2999135"/>
          </a:xfrm>
          <a:custGeom>
            <a:avLst/>
            <a:gdLst/>
            <a:ahLst/>
            <a:cxnLst/>
            <a:rect l="l" t="t" r="r" b="b"/>
            <a:pathLst>
              <a:path w="3247095" h="2999135">
                <a:moveTo>
                  <a:pt x="0" y="0"/>
                </a:moveTo>
                <a:lnTo>
                  <a:pt x="3247095" y="0"/>
                </a:lnTo>
                <a:lnTo>
                  <a:pt x="3247095" y="2999135"/>
                </a:lnTo>
                <a:lnTo>
                  <a:pt x="0" y="299913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00000">
            <a:off x="4504677" y="1233726"/>
            <a:ext cx="3320308" cy="3066757"/>
          </a:xfrm>
          <a:custGeom>
            <a:avLst/>
            <a:gdLst/>
            <a:ahLst/>
            <a:cxnLst/>
            <a:rect l="l" t="t" r="r" b="b"/>
            <a:pathLst>
              <a:path w="3320308" h="3066757">
                <a:moveTo>
                  <a:pt x="0" y="0"/>
                </a:moveTo>
                <a:lnTo>
                  <a:pt x="3320308" y="0"/>
                </a:lnTo>
                <a:lnTo>
                  <a:pt x="3320308" y="3066757"/>
                </a:lnTo>
                <a:lnTo>
                  <a:pt x="0" y="306675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200000">
            <a:off x="-1501751" y="3719842"/>
            <a:ext cx="6325037" cy="5842034"/>
          </a:xfrm>
          <a:custGeom>
            <a:avLst/>
            <a:gdLst/>
            <a:ahLst/>
            <a:cxnLst/>
            <a:rect l="l" t="t" r="r" b="b"/>
            <a:pathLst>
              <a:path w="6325037" h="5842034">
                <a:moveTo>
                  <a:pt x="0" y="0"/>
                </a:moveTo>
                <a:lnTo>
                  <a:pt x="6325038" y="0"/>
                </a:lnTo>
                <a:lnTo>
                  <a:pt x="6325038" y="5842034"/>
                </a:lnTo>
                <a:lnTo>
                  <a:pt x="0" y="584203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75346" y="3153334"/>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990406" y="1258343"/>
            <a:ext cx="1184466" cy="1094015"/>
          </a:xfrm>
          <a:custGeom>
            <a:avLst/>
            <a:gdLst/>
            <a:ahLst/>
            <a:cxnLst/>
            <a:rect l="l" t="t" r="r" b="b"/>
            <a:pathLst>
              <a:path w="1184466" h="1094015">
                <a:moveTo>
                  <a:pt x="0" y="0"/>
                </a:moveTo>
                <a:lnTo>
                  <a:pt x="1184466" y="0"/>
                </a:lnTo>
                <a:lnTo>
                  <a:pt x="1184466" y="1094015"/>
                </a:lnTo>
                <a:lnTo>
                  <a:pt x="0" y="109401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00000">
            <a:off x="2919102" y="1288141"/>
            <a:ext cx="1211172" cy="1118682"/>
          </a:xfrm>
          <a:custGeom>
            <a:avLst/>
            <a:gdLst/>
            <a:ahLst/>
            <a:cxnLst/>
            <a:rect l="l" t="t" r="r" b="b"/>
            <a:pathLst>
              <a:path w="1211172" h="1118682">
                <a:moveTo>
                  <a:pt x="0" y="0"/>
                </a:moveTo>
                <a:lnTo>
                  <a:pt x="1211172" y="0"/>
                </a:lnTo>
                <a:lnTo>
                  <a:pt x="1211172" y="1118682"/>
                </a:lnTo>
                <a:lnTo>
                  <a:pt x="0" y="111868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800000">
            <a:off x="11397130" y="5164045"/>
            <a:ext cx="2500410" cy="286588"/>
          </a:xfrm>
          <a:custGeom>
            <a:avLst/>
            <a:gdLst/>
            <a:ahLst/>
            <a:cxnLst/>
            <a:rect l="l" t="t" r="r" b="b"/>
            <a:pathLst>
              <a:path w="2500410" h="286588">
                <a:moveTo>
                  <a:pt x="0" y="0"/>
                </a:moveTo>
                <a:lnTo>
                  <a:pt x="2500410" y="0"/>
                </a:lnTo>
                <a:lnTo>
                  <a:pt x="2500410" y="286587"/>
                </a:lnTo>
                <a:lnTo>
                  <a:pt x="0" y="286587"/>
                </a:lnTo>
                <a:lnTo>
                  <a:pt x="0" y="0"/>
                </a:lnTo>
                <a:close/>
              </a:path>
            </a:pathLst>
          </a:custGeom>
          <a:blipFill>
            <a:blip r:embed="rId6">
              <a:extLst>
                <a:ext uri="{96DAC541-7B7A-43D3-8B79-37D633B846F1}">
                  <asvg:svgBlip xmlns:asvg="http://schemas.microsoft.com/office/drawing/2016/SVG/main" r:embed="rId7"/>
                </a:ext>
              </a:extLst>
            </a:blip>
            <a:stretch>
              <a:fillRect l="-21536" r="-315096"/>
            </a:stretch>
          </a:blipFill>
        </p:spPr>
        <p:txBody>
          <a:bodyPr/>
          <a:lstStyle/>
          <a:p>
            <a:endParaRPr lang="en-US"/>
          </a:p>
        </p:txBody>
      </p:sp>
      <p:sp>
        <p:nvSpPr>
          <p:cNvPr id="9" name="Freeform 9"/>
          <p:cNvSpPr/>
          <p:nvPr/>
        </p:nvSpPr>
        <p:spPr>
          <a:xfrm rot="-1239001">
            <a:off x="2261423" y="6073642"/>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8322852" y="3499773"/>
            <a:ext cx="8399090" cy="1236125"/>
          </a:xfrm>
          <a:prstGeom prst="rect">
            <a:avLst/>
          </a:prstGeom>
        </p:spPr>
        <p:txBody>
          <a:bodyPr lIns="0" tIns="0" rIns="0" bIns="0" rtlCol="0" anchor="t">
            <a:spAutoFit/>
          </a:bodyPr>
          <a:lstStyle/>
          <a:p>
            <a:pPr algn="ctr">
              <a:lnSpc>
                <a:spcPts val="9914"/>
              </a:lnSpc>
            </a:pPr>
            <a:r>
              <a:rPr lang="en-US" sz="7685" spc="222">
                <a:solidFill>
                  <a:srgbClr val="042B60"/>
                </a:solidFill>
                <a:latin typeface="Now"/>
                <a:ea typeface="Now"/>
                <a:cs typeface="Now"/>
                <a:sym typeface="Now"/>
              </a:rPr>
              <a:t>CALENDARS</a:t>
            </a:r>
          </a:p>
        </p:txBody>
      </p:sp>
      <p:sp>
        <p:nvSpPr>
          <p:cNvPr id="11" name="TextBox 11"/>
          <p:cNvSpPr txBox="1"/>
          <p:nvPr/>
        </p:nvSpPr>
        <p:spPr>
          <a:xfrm>
            <a:off x="8035370" y="5831154"/>
            <a:ext cx="9223930" cy="2168724"/>
          </a:xfrm>
          <a:prstGeom prst="rect">
            <a:avLst/>
          </a:prstGeom>
        </p:spPr>
        <p:txBody>
          <a:bodyPr lIns="0" tIns="0" rIns="0" bIns="0" rtlCol="0" anchor="t">
            <a:spAutoFit/>
          </a:bodyPr>
          <a:lstStyle/>
          <a:p>
            <a:pPr algn="ctr">
              <a:lnSpc>
                <a:spcPts val="5710"/>
              </a:lnSpc>
            </a:pPr>
            <a:r>
              <a:rPr lang="en-US" sz="4427" spc="128">
                <a:solidFill>
                  <a:srgbClr val="042B60"/>
                </a:solidFill>
                <a:latin typeface="Now"/>
                <a:ea typeface="Now"/>
                <a:cs typeface="Now"/>
                <a:sym typeface="Now"/>
              </a:rPr>
              <a:t>Only work as a time management tool when they are used and updated regularly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0342" y="2481481"/>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200000">
            <a:off x="-1095855" y="2137953"/>
            <a:ext cx="6325037" cy="5842034"/>
          </a:xfrm>
          <a:custGeom>
            <a:avLst/>
            <a:gdLst/>
            <a:ahLst/>
            <a:cxnLst/>
            <a:rect l="l" t="t" r="r" b="b"/>
            <a:pathLst>
              <a:path w="6325037" h="5842034">
                <a:moveTo>
                  <a:pt x="0" y="0"/>
                </a:moveTo>
                <a:lnTo>
                  <a:pt x="6325038" y="0"/>
                </a:lnTo>
                <a:lnTo>
                  <a:pt x="6325038" y="5842034"/>
                </a:lnTo>
                <a:lnTo>
                  <a:pt x="0" y="584203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590472" y="4269880"/>
            <a:ext cx="6528698" cy="2079269"/>
          </a:xfrm>
          <a:prstGeom prst="rect">
            <a:avLst/>
          </a:prstGeom>
        </p:spPr>
        <p:txBody>
          <a:bodyPr lIns="0" tIns="0" rIns="0" bIns="0" rtlCol="0" anchor="t">
            <a:spAutoFit/>
          </a:bodyPr>
          <a:lstStyle/>
          <a:p>
            <a:pPr algn="ctr">
              <a:lnSpc>
                <a:spcPts val="8281"/>
              </a:lnSpc>
            </a:pPr>
            <a:r>
              <a:rPr lang="en-US" sz="6419" spc="186">
                <a:solidFill>
                  <a:srgbClr val="042B60"/>
                </a:solidFill>
                <a:latin typeface="Now"/>
                <a:ea typeface="Now"/>
                <a:cs typeface="Now"/>
                <a:sym typeface="Now"/>
              </a:rPr>
              <a:t>BENEFITS OF TO-DO LISTS</a:t>
            </a:r>
          </a:p>
        </p:txBody>
      </p:sp>
      <p:sp>
        <p:nvSpPr>
          <p:cNvPr id="5" name="Freeform 5"/>
          <p:cNvSpPr/>
          <p:nvPr/>
        </p:nvSpPr>
        <p:spPr>
          <a:xfrm rot="7200000">
            <a:off x="9581237" y="4224597"/>
            <a:ext cx="550876" cy="508809"/>
          </a:xfrm>
          <a:custGeom>
            <a:avLst/>
            <a:gdLst/>
            <a:ahLst/>
            <a:cxnLst/>
            <a:rect l="l" t="t" r="r" b="b"/>
            <a:pathLst>
              <a:path w="550876" h="508809">
                <a:moveTo>
                  <a:pt x="0" y="0"/>
                </a:moveTo>
                <a:lnTo>
                  <a:pt x="550877" y="0"/>
                </a:lnTo>
                <a:lnTo>
                  <a:pt x="550877" y="508810"/>
                </a:lnTo>
                <a:lnTo>
                  <a:pt x="0" y="508810"/>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7200000">
            <a:off x="9560865" y="4327167"/>
            <a:ext cx="550876" cy="508809"/>
          </a:xfrm>
          <a:custGeom>
            <a:avLst/>
            <a:gdLst/>
            <a:ahLst/>
            <a:cxnLst/>
            <a:rect l="l" t="t" r="r" b="b"/>
            <a:pathLst>
              <a:path w="550876" h="508809">
                <a:moveTo>
                  <a:pt x="0" y="0"/>
                </a:moveTo>
                <a:lnTo>
                  <a:pt x="550876" y="0"/>
                </a:lnTo>
                <a:lnTo>
                  <a:pt x="550876" y="508810"/>
                </a:lnTo>
                <a:lnTo>
                  <a:pt x="0" y="508810"/>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7200000">
            <a:off x="9550678" y="5834319"/>
            <a:ext cx="550876" cy="508809"/>
          </a:xfrm>
          <a:custGeom>
            <a:avLst/>
            <a:gdLst/>
            <a:ahLst/>
            <a:cxnLst/>
            <a:rect l="l" t="t" r="r" b="b"/>
            <a:pathLst>
              <a:path w="550876" h="508809">
                <a:moveTo>
                  <a:pt x="0" y="0"/>
                </a:moveTo>
                <a:lnTo>
                  <a:pt x="550876" y="0"/>
                </a:lnTo>
                <a:lnTo>
                  <a:pt x="550876" y="508810"/>
                </a:lnTo>
                <a:lnTo>
                  <a:pt x="0" y="508810"/>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7200000">
            <a:off x="9571051" y="5920782"/>
            <a:ext cx="550876" cy="508809"/>
          </a:xfrm>
          <a:custGeom>
            <a:avLst/>
            <a:gdLst/>
            <a:ahLst/>
            <a:cxnLst/>
            <a:rect l="l" t="t" r="r" b="b"/>
            <a:pathLst>
              <a:path w="550876" h="508809">
                <a:moveTo>
                  <a:pt x="0" y="0"/>
                </a:moveTo>
                <a:lnTo>
                  <a:pt x="550876" y="0"/>
                </a:lnTo>
                <a:lnTo>
                  <a:pt x="550876" y="508810"/>
                </a:lnTo>
                <a:lnTo>
                  <a:pt x="0" y="508810"/>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10452223" y="2164067"/>
            <a:ext cx="7332312" cy="1368171"/>
          </a:xfrm>
          <a:prstGeom prst="rect">
            <a:avLst/>
          </a:prstGeom>
        </p:spPr>
        <p:txBody>
          <a:bodyPr lIns="0" tIns="0" rIns="0" bIns="0" rtlCol="0" anchor="t">
            <a:spAutoFit/>
          </a:bodyPr>
          <a:lstStyle/>
          <a:p>
            <a:pPr algn="l">
              <a:lnSpc>
                <a:spcPts val="3611"/>
              </a:lnSpc>
            </a:pPr>
            <a:r>
              <a:rPr lang="en-US" sz="2799" spc="81">
                <a:solidFill>
                  <a:srgbClr val="042B60"/>
                </a:solidFill>
                <a:latin typeface="Now"/>
                <a:ea typeface="Now"/>
                <a:cs typeface="Now"/>
                <a:sym typeface="Now"/>
              </a:rPr>
              <a:t>In addition to calendars, to-do lists are a cheap and easy way to manage your time</a:t>
            </a:r>
          </a:p>
        </p:txBody>
      </p:sp>
      <p:sp>
        <p:nvSpPr>
          <p:cNvPr id="10" name="TextBox 10"/>
          <p:cNvSpPr txBox="1"/>
          <p:nvPr/>
        </p:nvSpPr>
        <p:spPr>
          <a:xfrm>
            <a:off x="10452223" y="4146368"/>
            <a:ext cx="7332312" cy="910971"/>
          </a:xfrm>
          <a:prstGeom prst="rect">
            <a:avLst/>
          </a:prstGeom>
        </p:spPr>
        <p:txBody>
          <a:bodyPr lIns="0" tIns="0" rIns="0" bIns="0" rtlCol="0" anchor="t">
            <a:spAutoFit/>
          </a:bodyPr>
          <a:lstStyle/>
          <a:p>
            <a:pPr algn="l">
              <a:lnSpc>
                <a:spcPts val="3611"/>
              </a:lnSpc>
            </a:pPr>
            <a:r>
              <a:rPr lang="en-US" sz="2799" spc="81">
                <a:solidFill>
                  <a:srgbClr val="042B60"/>
                </a:solidFill>
                <a:latin typeface="Now"/>
                <a:ea typeface="Now"/>
                <a:cs typeface="Now"/>
                <a:sym typeface="Now"/>
              </a:rPr>
              <a:t>Trying to keep everything you have to do in your mind is stressful!</a:t>
            </a:r>
          </a:p>
        </p:txBody>
      </p:sp>
      <p:sp>
        <p:nvSpPr>
          <p:cNvPr id="11" name="TextBox 11"/>
          <p:cNvSpPr txBox="1"/>
          <p:nvPr/>
        </p:nvSpPr>
        <p:spPr>
          <a:xfrm>
            <a:off x="10452223" y="5847551"/>
            <a:ext cx="6983983" cy="453771"/>
          </a:xfrm>
          <a:prstGeom prst="rect">
            <a:avLst/>
          </a:prstGeom>
        </p:spPr>
        <p:txBody>
          <a:bodyPr lIns="0" tIns="0" rIns="0" bIns="0" rtlCol="0" anchor="t">
            <a:spAutoFit/>
          </a:bodyPr>
          <a:lstStyle/>
          <a:p>
            <a:pPr algn="l">
              <a:lnSpc>
                <a:spcPts val="3612"/>
              </a:lnSpc>
            </a:pPr>
            <a:r>
              <a:rPr lang="en-US" sz="2800" spc="81">
                <a:solidFill>
                  <a:srgbClr val="042B60"/>
                </a:solidFill>
                <a:latin typeface="Now"/>
                <a:ea typeface="Now"/>
                <a:cs typeface="Now"/>
                <a:sym typeface="Now"/>
              </a:rPr>
              <a:t>Write things down so you don’t forget</a:t>
            </a:r>
          </a:p>
        </p:txBody>
      </p:sp>
      <p:sp>
        <p:nvSpPr>
          <p:cNvPr id="12" name="Freeform 12"/>
          <p:cNvSpPr/>
          <p:nvPr/>
        </p:nvSpPr>
        <p:spPr>
          <a:xfrm rot="7200000">
            <a:off x="9560865" y="2176377"/>
            <a:ext cx="550876" cy="508809"/>
          </a:xfrm>
          <a:custGeom>
            <a:avLst/>
            <a:gdLst/>
            <a:ahLst/>
            <a:cxnLst/>
            <a:rect l="l" t="t" r="r" b="b"/>
            <a:pathLst>
              <a:path w="550876" h="508809">
                <a:moveTo>
                  <a:pt x="0" y="0"/>
                </a:moveTo>
                <a:lnTo>
                  <a:pt x="550876" y="0"/>
                </a:lnTo>
                <a:lnTo>
                  <a:pt x="550876" y="508809"/>
                </a:lnTo>
                <a:lnTo>
                  <a:pt x="0" y="508809"/>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7200000" flipH="1">
            <a:off x="9560865" y="2303976"/>
            <a:ext cx="550876" cy="508809"/>
          </a:xfrm>
          <a:custGeom>
            <a:avLst/>
            <a:gdLst/>
            <a:ahLst/>
            <a:cxnLst/>
            <a:rect l="l" t="t" r="r" b="b"/>
            <a:pathLst>
              <a:path w="550876" h="508809">
                <a:moveTo>
                  <a:pt x="550876" y="0"/>
                </a:moveTo>
                <a:lnTo>
                  <a:pt x="0" y="0"/>
                </a:lnTo>
                <a:lnTo>
                  <a:pt x="0" y="508810"/>
                </a:lnTo>
                <a:lnTo>
                  <a:pt x="550876" y="508810"/>
                </a:lnTo>
                <a:lnTo>
                  <a:pt x="550876"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7200000" flipH="1">
            <a:off x="9581237" y="7423785"/>
            <a:ext cx="550876" cy="508809"/>
          </a:xfrm>
          <a:custGeom>
            <a:avLst/>
            <a:gdLst/>
            <a:ahLst/>
            <a:cxnLst/>
            <a:rect l="l" t="t" r="r" b="b"/>
            <a:pathLst>
              <a:path w="550876" h="508809">
                <a:moveTo>
                  <a:pt x="550877" y="0"/>
                </a:moveTo>
                <a:lnTo>
                  <a:pt x="0" y="0"/>
                </a:lnTo>
                <a:lnTo>
                  <a:pt x="0" y="508809"/>
                </a:lnTo>
                <a:lnTo>
                  <a:pt x="550877" y="508809"/>
                </a:lnTo>
                <a:lnTo>
                  <a:pt x="550877"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7200000" flipH="1">
            <a:off x="9581237" y="7526355"/>
            <a:ext cx="550876" cy="508809"/>
          </a:xfrm>
          <a:custGeom>
            <a:avLst/>
            <a:gdLst/>
            <a:ahLst/>
            <a:cxnLst/>
            <a:rect l="l" t="t" r="r" b="b"/>
            <a:pathLst>
              <a:path w="550876" h="508809">
                <a:moveTo>
                  <a:pt x="550877" y="0"/>
                </a:moveTo>
                <a:lnTo>
                  <a:pt x="0" y="0"/>
                </a:lnTo>
                <a:lnTo>
                  <a:pt x="0" y="508809"/>
                </a:lnTo>
                <a:lnTo>
                  <a:pt x="550877" y="508809"/>
                </a:lnTo>
                <a:lnTo>
                  <a:pt x="550877"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TextBox 16"/>
          <p:cNvSpPr txBox="1"/>
          <p:nvPr/>
        </p:nvSpPr>
        <p:spPr>
          <a:xfrm>
            <a:off x="10452223" y="7310986"/>
            <a:ext cx="6876756" cy="910971"/>
          </a:xfrm>
          <a:prstGeom prst="rect">
            <a:avLst/>
          </a:prstGeom>
        </p:spPr>
        <p:txBody>
          <a:bodyPr lIns="0" tIns="0" rIns="0" bIns="0" rtlCol="0" anchor="t">
            <a:spAutoFit/>
          </a:bodyPr>
          <a:lstStyle/>
          <a:p>
            <a:pPr algn="l">
              <a:lnSpc>
                <a:spcPts val="3611"/>
              </a:lnSpc>
            </a:pPr>
            <a:r>
              <a:rPr lang="en-US" sz="2799" spc="81">
                <a:solidFill>
                  <a:srgbClr val="042B60"/>
                </a:solidFill>
                <a:latin typeface="Now"/>
                <a:ea typeface="Now"/>
                <a:cs typeface="Now"/>
                <a:sym typeface="Now"/>
              </a:rPr>
              <a:t>Nothing feels better than marking an item off your list because it is </a:t>
            </a:r>
            <a:r>
              <a:rPr lang="en-US" sz="2799" b="1" spc="81">
                <a:solidFill>
                  <a:srgbClr val="042B60"/>
                </a:solidFill>
                <a:latin typeface="Now Bold"/>
                <a:ea typeface="Now Bold"/>
                <a:cs typeface="Now Bold"/>
                <a:sym typeface="Now Bold"/>
              </a:rPr>
              <a:t>done</a:t>
            </a:r>
            <a:r>
              <a:rPr lang="en-US" sz="2799" spc="81">
                <a:solidFill>
                  <a:srgbClr val="042B60"/>
                </a:solidFill>
                <a:latin typeface="Now"/>
                <a:ea typeface="Now"/>
                <a:cs typeface="Now"/>
                <a:sym typeface="Now"/>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32873" y="4374532"/>
            <a:ext cx="3247095" cy="2999135"/>
          </a:xfrm>
          <a:custGeom>
            <a:avLst/>
            <a:gdLst/>
            <a:ahLst/>
            <a:cxnLst/>
            <a:rect l="l" t="t" r="r" b="b"/>
            <a:pathLst>
              <a:path w="3247095" h="2999135">
                <a:moveTo>
                  <a:pt x="0" y="0"/>
                </a:moveTo>
                <a:lnTo>
                  <a:pt x="3247095" y="0"/>
                </a:lnTo>
                <a:lnTo>
                  <a:pt x="3247095" y="2999135"/>
                </a:lnTo>
                <a:lnTo>
                  <a:pt x="0" y="299913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7200000">
            <a:off x="15537398" y="4456220"/>
            <a:ext cx="3320308" cy="3066757"/>
          </a:xfrm>
          <a:custGeom>
            <a:avLst/>
            <a:gdLst/>
            <a:ahLst/>
            <a:cxnLst/>
            <a:rect l="l" t="t" r="r" b="b"/>
            <a:pathLst>
              <a:path w="3320308" h="3066757">
                <a:moveTo>
                  <a:pt x="0" y="0"/>
                </a:moveTo>
                <a:lnTo>
                  <a:pt x="3320308" y="0"/>
                </a:lnTo>
                <a:lnTo>
                  <a:pt x="3320308" y="3066757"/>
                </a:lnTo>
                <a:lnTo>
                  <a:pt x="0" y="306675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rot="7200000">
            <a:off x="-1516703" y="2501429"/>
            <a:ext cx="6325037" cy="5842034"/>
          </a:xfrm>
          <a:custGeom>
            <a:avLst/>
            <a:gdLst/>
            <a:ahLst/>
            <a:cxnLst/>
            <a:rect l="l" t="t" r="r" b="b"/>
            <a:pathLst>
              <a:path w="6325037" h="5842034">
                <a:moveTo>
                  <a:pt x="0" y="0"/>
                </a:moveTo>
                <a:lnTo>
                  <a:pt x="6325038" y="0"/>
                </a:lnTo>
                <a:lnTo>
                  <a:pt x="6325038" y="5842035"/>
                </a:lnTo>
                <a:lnTo>
                  <a:pt x="0" y="584203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90298" y="1934922"/>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6171955" y="2691159"/>
            <a:ext cx="1184466" cy="1094015"/>
          </a:xfrm>
          <a:custGeom>
            <a:avLst/>
            <a:gdLst/>
            <a:ahLst/>
            <a:cxnLst/>
            <a:rect l="l" t="t" r="r" b="b"/>
            <a:pathLst>
              <a:path w="1184466" h="1094015">
                <a:moveTo>
                  <a:pt x="0" y="0"/>
                </a:moveTo>
                <a:lnTo>
                  <a:pt x="1184465" y="0"/>
                </a:lnTo>
                <a:lnTo>
                  <a:pt x="1184465" y="1094015"/>
                </a:lnTo>
                <a:lnTo>
                  <a:pt x="0" y="109401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200000">
            <a:off x="16136612" y="2756414"/>
            <a:ext cx="1211172" cy="1118682"/>
          </a:xfrm>
          <a:custGeom>
            <a:avLst/>
            <a:gdLst/>
            <a:ahLst/>
            <a:cxnLst/>
            <a:rect l="l" t="t" r="r" b="b"/>
            <a:pathLst>
              <a:path w="1211172" h="1118682">
                <a:moveTo>
                  <a:pt x="0" y="0"/>
                </a:moveTo>
                <a:lnTo>
                  <a:pt x="1211172" y="0"/>
                </a:lnTo>
                <a:lnTo>
                  <a:pt x="1211172" y="1118682"/>
                </a:lnTo>
                <a:lnTo>
                  <a:pt x="0" y="111868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8"/>
          <p:cNvPicPr>
            <a:picLocks noChangeAspect="1"/>
          </p:cNvPicPr>
          <p:nvPr>
            <a:videoFile r:link="rId1"/>
          </p:nvPr>
        </p:nvPicPr>
        <p:blipFill>
          <a:blip r:embed="rId8"/>
          <a:stretch>
            <a:fillRect/>
          </a:stretch>
        </p:blipFill>
        <p:spPr>
          <a:xfrm>
            <a:off x="1823085" y="1028700"/>
            <a:ext cx="14641830" cy="8229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2815" y="2973301"/>
            <a:ext cx="6496694" cy="6107888"/>
            <a:chOff x="0" y="0"/>
            <a:chExt cx="8662258" cy="8143851"/>
          </a:xfrm>
        </p:grpSpPr>
        <p:sp>
          <p:nvSpPr>
            <p:cNvPr id="3" name="Freeform 3"/>
            <p:cNvSpPr/>
            <p:nvPr/>
          </p:nvSpPr>
          <p:spPr>
            <a:xfrm flipH="1">
              <a:off x="645155" y="0"/>
              <a:ext cx="8017103" cy="7404888"/>
            </a:xfrm>
            <a:custGeom>
              <a:avLst/>
              <a:gdLst/>
              <a:ahLst/>
              <a:cxnLst/>
              <a:rect l="l" t="t" r="r" b="b"/>
              <a:pathLst>
                <a:path w="8017103" h="7404888">
                  <a:moveTo>
                    <a:pt x="8017103" y="0"/>
                  </a:moveTo>
                  <a:lnTo>
                    <a:pt x="0" y="0"/>
                  </a:lnTo>
                  <a:lnTo>
                    <a:pt x="0" y="7404888"/>
                  </a:lnTo>
                  <a:lnTo>
                    <a:pt x="8017103" y="7404888"/>
                  </a:lnTo>
                  <a:lnTo>
                    <a:pt x="8017103"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0" y="633935"/>
              <a:ext cx="8130814" cy="7509915"/>
            </a:xfrm>
            <a:custGeom>
              <a:avLst/>
              <a:gdLst/>
              <a:ahLst/>
              <a:cxnLst/>
              <a:rect l="l" t="t" r="r" b="b"/>
              <a:pathLst>
                <a:path w="8130814" h="7509915">
                  <a:moveTo>
                    <a:pt x="8130814" y="0"/>
                  </a:moveTo>
                  <a:lnTo>
                    <a:pt x="0" y="0"/>
                  </a:lnTo>
                  <a:lnTo>
                    <a:pt x="0" y="7509916"/>
                  </a:lnTo>
                  <a:lnTo>
                    <a:pt x="8130814" y="7509916"/>
                  </a:lnTo>
                  <a:lnTo>
                    <a:pt x="8130814"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flipV="1">
            <a:off x="3615779" y="-1708254"/>
            <a:ext cx="6185571" cy="5713218"/>
          </a:xfrm>
          <a:custGeom>
            <a:avLst/>
            <a:gdLst/>
            <a:ahLst/>
            <a:cxnLst/>
            <a:rect l="l" t="t" r="r" b="b"/>
            <a:pathLst>
              <a:path w="6185571" h="5713218">
                <a:moveTo>
                  <a:pt x="0" y="5713217"/>
                </a:moveTo>
                <a:lnTo>
                  <a:pt x="6185570" y="5713217"/>
                </a:lnTo>
                <a:lnTo>
                  <a:pt x="6185570" y="0"/>
                </a:lnTo>
                <a:lnTo>
                  <a:pt x="0" y="0"/>
                </a:lnTo>
                <a:lnTo>
                  <a:pt x="0" y="5713217"/>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7200000" flipV="1">
            <a:off x="4250463" y="-2255404"/>
            <a:ext cx="6325037" cy="5842034"/>
          </a:xfrm>
          <a:custGeom>
            <a:avLst/>
            <a:gdLst/>
            <a:ahLst/>
            <a:cxnLst/>
            <a:rect l="l" t="t" r="r" b="b"/>
            <a:pathLst>
              <a:path w="6325037" h="5842034">
                <a:moveTo>
                  <a:pt x="0" y="5842034"/>
                </a:moveTo>
                <a:lnTo>
                  <a:pt x="6325037" y="5842034"/>
                </a:lnTo>
                <a:lnTo>
                  <a:pt x="6325037" y="0"/>
                </a:lnTo>
                <a:lnTo>
                  <a:pt x="0" y="0"/>
                </a:lnTo>
                <a:lnTo>
                  <a:pt x="0" y="5842034"/>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5911909" y="4004963"/>
            <a:ext cx="8221869" cy="8398660"/>
            <a:chOff x="0" y="0"/>
            <a:chExt cx="10962492" cy="11198213"/>
          </a:xfrm>
        </p:grpSpPr>
        <p:sp>
          <p:nvSpPr>
            <p:cNvPr id="8" name="Freeform 8"/>
            <p:cNvSpPr/>
            <p:nvPr/>
          </p:nvSpPr>
          <p:spPr>
            <a:xfrm rot="7200000">
              <a:off x="1264554" y="1704417"/>
              <a:ext cx="8433383" cy="7789379"/>
            </a:xfrm>
            <a:custGeom>
              <a:avLst/>
              <a:gdLst/>
              <a:ahLst/>
              <a:cxnLst/>
              <a:rect l="l" t="t" r="r" b="b"/>
              <a:pathLst>
                <a:path w="8433383" h="7789379">
                  <a:moveTo>
                    <a:pt x="0" y="0"/>
                  </a:moveTo>
                  <a:lnTo>
                    <a:pt x="8433383" y="0"/>
                  </a:lnTo>
                  <a:lnTo>
                    <a:pt x="8433383" y="7789379"/>
                  </a:lnTo>
                  <a:lnTo>
                    <a:pt x="0" y="7789379"/>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377814" y="2047271"/>
              <a:ext cx="8247427" cy="7617624"/>
            </a:xfrm>
            <a:custGeom>
              <a:avLst/>
              <a:gdLst/>
              <a:ahLst/>
              <a:cxnLst/>
              <a:rect l="l" t="t" r="r" b="b"/>
              <a:pathLst>
                <a:path w="8247427" h="7617624">
                  <a:moveTo>
                    <a:pt x="0" y="0"/>
                  </a:moveTo>
                  <a:lnTo>
                    <a:pt x="8247427" y="0"/>
                  </a:lnTo>
                  <a:lnTo>
                    <a:pt x="8247427" y="7617624"/>
                  </a:lnTo>
                  <a:lnTo>
                    <a:pt x="0" y="7617624"/>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10" name="Group 10"/>
          <p:cNvGrpSpPr/>
          <p:nvPr/>
        </p:nvGrpSpPr>
        <p:grpSpPr>
          <a:xfrm>
            <a:off x="11965141" y="-1338352"/>
            <a:ext cx="8441784" cy="8623304"/>
            <a:chOff x="0" y="0"/>
            <a:chExt cx="11255712" cy="11497739"/>
          </a:xfrm>
        </p:grpSpPr>
        <p:sp>
          <p:nvSpPr>
            <p:cNvPr id="11" name="Freeform 11"/>
            <p:cNvSpPr/>
            <p:nvPr/>
          </p:nvSpPr>
          <p:spPr>
            <a:xfrm flipH="1">
              <a:off x="1662060" y="1135375"/>
              <a:ext cx="8514941" cy="7864709"/>
            </a:xfrm>
            <a:custGeom>
              <a:avLst/>
              <a:gdLst/>
              <a:ahLst/>
              <a:cxnLst/>
              <a:rect l="l" t="t" r="r" b="b"/>
              <a:pathLst>
                <a:path w="8514941" h="7864709">
                  <a:moveTo>
                    <a:pt x="8514940" y="0"/>
                  </a:moveTo>
                  <a:lnTo>
                    <a:pt x="0" y="0"/>
                  </a:lnTo>
                  <a:lnTo>
                    <a:pt x="0" y="7864709"/>
                  </a:lnTo>
                  <a:lnTo>
                    <a:pt x="8514940" y="7864709"/>
                  </a:lnTo>
                  <a:lnTo>
                    <a:pt x="8514940"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7200000" flipH="1">
              <a:off x="1298378" y="1750006"/>
              <a:ext cx="8658956" cy="7997727"/>
            </a:xfrm>
            <a:custGeom>
              <a:avLst/>
              <a:gdLst/>
              <a:ahLst/>
              <a:cxnLst/>
              <a:rect l="l" t="t" r="r" b="b"/>
              <a:pathLst>
                <a:path w="8658956" h="7997727">
                  <a:moveTo>
                    <a:pt x="8658956" y="0"/>
                  </a:moveTo>
                  <a:lnTo>
                    <a:pt x="0" y="0"/>
                  </a:lnTo>
                  <a:lnTo>
                    <a:pt x="0" y="7997727"/>
                  </a:lnTo>
                  <a:lnTo>
                    <a:pt x="8658956" y="7997727"/>
                  </a:lnTo>
                  <a:lnTo>
                    <a:pt x="8658956" y="0"/>
                  </a:lnTo>
                  <a:close/>
                </a:path>
              </a:pathLst>
            </a:custGeom>
            <a:blipFill>
              <a:blip r:embed="rId16">
                <a:alphaModFix amt="60000"/>
                <a:extLst>
                  <a:ext uri="{96DAC541-7B7A-43D3-8B79-37D633B846F1}">
                    <asvg:svgBlip xmlns:asvg="http://schemas.microsoft.com/office/drawing/2016/SVG/main" r:embed="rId17"/>
                  </a:ext>
                </a:extLst>
              </a:blip>
              <a:stretch>
                <a:fillRect/>
              </a:stretch>
            </a:blip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4964" y="-2597707"/>
            <a:ext cx="6012827" cy="5553666"/>
          </a:xfrm>
          <a:custGeom>
            <a:avLst/>
            <a:gdLst/>
            <a:ahLst/>
            <a:cxnLst/>
            <a:rect l="l" t="t" r="r" b="b"/>
            <a:pathLst>
              <a:path w="6012827" h="5553666">
                <a:moveTo>
                  <a:pt x="0" y="0"/>
                </a:moveTo>
                <a:lnTo>
                  <a:pt x="6012827" y="0"/>
                </a:lnTo>
                <a:lnTo>
                  <a:pt x="6012827" y="5553666"/>
                </a:lnTo>
                <a:lnTo>
                  <a:pt x="0" y="5553666"/>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951098" y="-2122255"/>
            <a:ext cx="6098110" cy="5632436"/>
          </a:xfrm>
          <a:custGeom>
            <a:avLst/>
            <a:gdLst/>
            <a:ahLst/>
            <a:cxnLst/>
            <a:rect l="l" t="t" r="r" b="b"/>
            <a:pathLst>
              <a:path w="6098110" h="5632436">
                <a:moveTo>
                  <a:pt x="0" y="0"/>
                </a:moveTo>
                <a:lnTo>
                  <a:pt x="6098110" y="0"/>
                </a:lnTo>
                <a:lnTo>
                  <a:pt x="6098110" y="5632436"/>
                </a:lnTo>
                <a:lnTo>
                  <a:pt x="0" y="563243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5973246" y="4163901"/>
            <a:ext cx="9595739" cy="1530573"/>
          </a:xfrm>
          <a:prstGeom prst="rect">
            <a:avLst/>
          </a:prstGeom>
        </p:spPr>
        <p:txBody>
          <a:bodyPr lIns="0" tIns="0" rIns="0" bIns="0" rtlCol="0" anchor="t">
            <a:spAutoFit/>
          </a:bodyPr>
          <a:lstStyle/>
          <a:p>
            <a:pPr algn="l">
              <a:lnSpc>
                <a:spcPts val="13119"/>
              </a:lnSpc>
            </a:pPr>
            <a:r>
              <a:rPr lang="en-US" sz="7288" spc="211">
                <a:solidFill>
                  <a:srgbClr val="042B60"/>
                </a:solidFill>
                <a:latin typeface="Now"/>
                <a:ea typeface="Now"/>
                <a:cs typeface="Now"/>
                <a:sym typeface="Now"/>
              </a:rPr>
              <a:t>TIME MANAGEMENT</a:t>
            </a:r>
          </a:p>
        </p:txBody>
      </p:sp>
      <p:sp>
        <p:nvSpPr>
          <p:cNvPr id="5" name="Freeform 5"/>
          <p:cNvSpPr/>
          <p:nvPr/>
        </p:nvSpPr>
        <p:spPr>
          <a:xfrm>
            <a:off x="-665839" y="3510181"/>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7200000">
            <a:off x="-901352" y="2476544"/>
            <a:ext cx="6325037" cy="5842034"/>
          </a:xfrm>
          <a:custGeom>
            <a:avLst/>
            <a:gdLst/>
            <a:ahLst/>
            <a:cxnLst/>
            <a:rect l="l" t="t" r="r" b="b"/>
            <a:pathLst>
              <a:path w="6325037" h="5842034">
                <a:moveTo>
                  <a:pt x="0" y="0"/>
                </a:moveTo>
                <a:lnTo>
                  <a:pt x="6325038" y="0"/>
                </a:lnTo>
                <a:lnTo>
                  <a:pt x="6325038" y="5842035"/>
                </a:lnTo>
                <a:lnTo>
                  <a:pt x="0" y="5842035"/>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7200000">
            <a:off x="13847170" y="6326321"/>
            <a:ext cx="6325037" cy="5842034"/>
          </a:xfrm>
          <a:custGeom>
            <a:avLst/>
            <a:gdLst/>
            <a:ahLst/>
            <a:cxnLst/>
            <a:rect l="l" t="t" r="r" b="b"/>
            <a:pathLst>
              <a:path w="6325037" h="5842034">
                <a:moveTo>
                  <a:pt x="0" y="0"/>
                </a:moveTo>
                <a:lnTo>
                  <a:pt x="6325037" y="0"/>
                </a:lnTo>
                <a:lnTo>
                  <a:pt x="6325037" y="5842035"/>
                </a:lnTo>
                <a:lnTo>
                  <a:pt x="0" y="5842035"/>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3182115" y="6583461"/>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TextBox 9"/>
          <p:cNvSpPr txBox="1"/>
          <p:nvPr/>
        </p:nvSpPr>
        <p:spPr>
          <a:xfrm>
            <a:off x="12604963" y="5813177"/>
            <a:ext cx="2964021" cy="613482"/>
          </a:xfrm>
          <a:prstGeom prst="rect">
            <a:avLst/>
          </a:prstGeom>
        </p:spPr>
        <p:txBody>
          <a:bodyPr lIns="0" tIns="0" rIns="0" bIns="0" rtlCol="0" anchor="t">
            <a:spAutoFit/>
          </a:bodyPr>
          <a:lstStyle/>
          <a:p>
            <a:pPr algn="ctr">
              <a:lnSpc>
                <a:spcPts val="4936"/>
              </a:lnSpc>
              <a:spcBef>
                <a:spcPct val="0"/>
              </a:spcBef>
            </a:pPr>
            <a:r>
              <a:rPr lang="en-US" sz="3827" spc="110">
                <a:solidFill>
                  <a:srgbClr val="042B60"/>
                </a:solidFill>
                <a:latin typeface="Now"/>
                <a:ea typeface="Now"/>
                <a:cs typeface="Now"/>
                <a:sym typeface="Now"/>
              </a:rPr>
              <a:t>CALENDARS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7724" y="1491012"/>
            <a:ext cx="6998478" cy="6464048"/>
          </a:xfrm>
          <a:custGeom>
            <a:avLst/>
            <a:gdLst/>
            <a:ahLst/>
            <a:cxnLst/>
            <a:rect l="l" t="t" r="r" b="b"/>
            <a:pathLst>
              <a:path w="6998478" h="6464048">
                <a:moveTo>
                  <a:pt x="0" y="0"/>
                </a:moveTo>
                <a:lnTo>
                  <a:pt x="6998477" y="0"/>
                </a:lnTo>
                <a:lnTo>
                  <a:pt x="6998477" y="6464048"/>
                </a:lnTo>
                <a:lnTo>
                  <a:pt x="0" y="646404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200000">
            <a:off x="-1287824" y="2995784"/>
            <a:ext cx="6018677" cy="5559069"/>
          </a:xfrm>
          <a:custGeom>
            <a:avLst/>
            <a:gdLst/>
            <a:ahLst/>
            <a:cxnLst/>
            <a:rect l="l" t="t" r="r" b="b"/>
            <a:pathLst>
              <a:path w="6018677" h="5559069">
                <a:moveTo>
                  <a:pt x="0" y="0"/>
                </a:moveTo>
                <a:lnTo>
                  <a:pt x="6018677" y="0"/>
                </a:lnTo>
                <a:lnTo>
                  <a:pt x="6018677" y="5559069"/>
                </a:lnTo>
                <a:lnTo>
                  <a:pt x="0" y="5559069"/>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244643" y="4651549"/>
            <a:ext cx="6186380" cy="1236079"/>
          </a:xfrm>
          <a:prstGeom prst="rect">
            <a:avLst/>
          </a:prstGeom>
        </p:spPr>
        <p:txBody>
          <a:bodyPr lIns="0" tIns="0" rIns="0" bIns="0" rtlCol="0" anchor="t">
            <a:spAutoFit/>
          </a:bodyPr>
          <a:lstStyle/>
          <a:p>
            <a:pPr algn="l">
              <a:lnSpc>
                <a:spcPts val="9920"/>
              </a:lnSpc>
            </a:pPr>
            <a:r>
              <a:rPr lang="en-US" sz="7689" spc="223">
                <a:solidFill>
                  <a:srgbClr val="042B60"/>
                </a:solidFill>
                <a:latin typeface="Now"/>
                <a:ea typeface="Now"/>
                <a:cs typeface="Now"/>
                <a:sym typeface="Now"/>
              </a:rPr>
              <a:t>OBJECTIVES</a:t>
            </a:r>
          </a:p>
        </p:txBody>
      </p:sp>
      <p:sp>
        <p:nvSpPr>
          <p:cNvPr id="5" name="Freeform 5"/>
          <p:cNvSpPr/>
          <p:nvPr/>
        </p:nvSpPr>
        <p:spPr>
          <a:xfrm rot="7200000">
            <a:off x="9521935" y="4643950"/>
            <a:ext cx="658620" cy="608325"/>
          </a:xfrm>
          <a:custGeom>
            <a:avLst/>
            <a:gdLst/>
            <a:ahLst/>
            <a:cxnLst/>
            <a:rect l="l" t="t" r="r" b="b"/>
            <a:pathLst>
              <a:path w="658620" h="608325">
                <a:moveTo>
                  <a:pt x="0" y="0"/>
                </a:moveTo>
                <a:lnTo>
                  <a:pt x="658620" y="0"/>
                </a:lnTo>
                <a:lnTo>
                  <a:pt x="658620" y="608325"/>
                </a:lnTo>
                <a:lnTo>
                  <a:pt x="0" y="608325"/>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7200000">
            <a:off x="9393736" y="4738399"/>
            <a:ext cx="658620" cy="608325"/>
          </a:xfrm>
          <a:custGeom>
            <a:avLst/>
            <a:gdLst/>
            <a:ahLst/>
            <a:cxnLst/>
            <a:rect l="l" t="t" r="r" b="b"/>
            <a:pathLst>
              <a:path w="658620" h="608325">
                <a:moveTo>
                  <a:pt x="0" y="0"/>
                </a:moveTo>
                <a:lnTo>
                  <a:pt x="658620" y="0"/>
                </a:lnTo>
                <a:lnTo>
                  <a:pt x="658620" y="608326"/>
                </a:lnTo>
                <a:lnTo>
                  <a:pt x="0" y="608326"/>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7200000">
            <a:off x="9521935" y="6807544"/>
            <a:ext cx="658620" cy="608325"/>
          </a:xfrm>
          <a:custGeom>
            <a:avLst/>
            <a:gdLst/>
            <a:ahLst/>
            <a:cxnLst/>
            <a:rect l="l" t="t" r="r" b="b"/>
            <a:pathLst>
              <a:path w="658620" h="608325">
                <a:moveTo>
                  <a:pt x="0" y="0"/>
                </a:moveTo>
                <a:lnTo>
                  <a:pt x="658620" y="0"/>
                </a:lnTo>
                <a:lnTo>
                  <a:pt x="658620" y="608326"/>
                </a:lnTo>
                <a:lnTo>
                  <a:pt x="0" y="608326"/>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7200000">
            <a:off x="9674492" y="6960101"/>
            <a:ext cx="658620" cy="608325"/>
          </a:xfrm>
          <a:custGeom>
            <a:avLst/>
            <a:gdLst/>
            <a:ahLst/>
            <a:cxnLst/>
            <a:rect l="l" t="t" r="r" b="b"/>
            <a:pathLst>
              <a:path w="658620" h="608325">
                <a:moveTo>
                  <a:pt x="0" y="0"/>
                </a:moveTo>
                <a:lnTo>
                  <a:pt x="658620" y="0"/>
                </a:lnTo>
                <a:lnTo>
                  <a:pt x="658620" y="608325"/>
                </a:lnTo>
                <a:lnTo>
                  <a:pt x="0" y="608325"/>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10611989" y="2471227"/>
            <a:ext cx="6704272" cy="1480970"/>
          </a:xfrm>
          <a:prstGeom prst="rect">
            <a:avLst/>
          </a:prstGeom>
        </p:spPr>
        <p:txBody>
          <a:bodyPr lIns="0" tIns="0" rIns="0" bIns="0" rtlCol="0" anchor="t">
            <a:spAutoFit/>
          </a:bodyPr>
          <a:lstStyle/>
          <a:p>
            <a:pPr algn="l">
              <a:lnSpc>
                <a:spcPts val="3953"/>
              </a:lnSpc>
            </a:pPr>
            <a:r>
              <a:rPr lang="en-US" sz="3064" spc="88">
                <a:solidFill>
                  <a:srgbClr val="042B60"/>
                </a:solidFill>
                <a:latin typeface="Now"/>
                <a:ea typeface="Now"/>
                <a:cs typeface="Now"/>
                <a:sym typeface="Now"/>
              </a:rPr>
              <a:t>Learn the difference between a semester calendar and a personal calendar</a:t>
            </a:r>
          </a:p>
        </p:txBody>
      </p:sp>
      <p:sp>
        <p:nvSpPr>
          <p:cNvPr id="10" name="Freeform 10"/>
          <p:cNvSpPr/>
          <p:nvPr/>
        </p:nvSpPr>
        <p:spPr>
          <a:xfrm rot="7200000">
            <a:off x="9521935" y="2480355"/>
            <a:ext cx="658620" cy="608325"/>
          </a:xfrm>
          <a:custGeom>
            <a:avLst/>
            <a:gdLst/>
            <a:ahLst/>
            <a:cxnLst/>
            <a:rect l="l" t="t" r="r" b="b"/>
            <a:pathLst>
              <a:path w="658620" h="608325">
                <a:moveTo>
                  <a:pt x="0" y="0"/>
                </a:moveTo>
                <a:lnTo>
                  <a:pt x="658620" y="0"/>
                </a:lnTo>
                <a:lnTo>
                  <a:pt x="658620" y="608326"/>
                </a:lnTo>
                <a:lnTo>
                  <a:pt x="0" y="608326"/>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7200000">
            <a:off x="9674492" y="2632912"/>
            <a:ext cx="658620" cy="608325"/>
          </a:xfrm>
          <a:custGeom>
            <a:avLst/>
            <a:gdLst/>
            <a:ahLst/>
            <a:cxnLst/>
            <a:rect l="l" t="t" r="r" b="b"/>
            <a:pathLst>
              <a:path w="658620" h="608325">
                <a:moveTo>
                  <a:pt x="0" y="0"/>
                </a:moveTo>
                <a:lnTo>
                  <a:pt x="658620" y="0"/>
                </a:lnTo>
                <a:lnTo>
                  <a:pt x="658620" y="608325"/>
                </a:lnTo>
                <a:lnTo>
                  <a:pt x="0" y="608325"/>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10587631" y="4689149"/>
            <a:ext cx="6822647" cy="1480970"/>
          </a:xfrm>
          <a:prstGeom prst="rect">
            <a:avLst/>
          </a:prstGeom>
        </p:spPr>
        <p:txBody>
          <a:bodyPr lIns="0" tIns="0" rIns="0" bIns="0" rtlCol="0" anchor="t">
            <a:spAutoFit/>
          </a:bodyPr>
          <a:lstStyle/>
          <a:p>
            <a:pPr algn="l">
              <a:lnSpc>
                <a:spcPts val="3953"/>
              </a:lnSpc>
            </a:pPr>
            <a:r>
              <a:rPr lang="en-US" sz="3064" spc="88">
                <a:solidFill>
                  <a:srgbClr val="042B60"/>
                </a:solidFill>
                <a:latin typeface="Now"/>
                <a:ea typeface="Now"/>
                <a:cs typeface="Now"/>
                <a:sym typeface="Now"/>
              </a:rPr>
              <a:t>Learn how to plan, prioritize, and break assignments up into manageable sections</a:t>
            </a:r>
          </a:p>
        </p:txBody>
      </p:sp>
      <p:sp>
        <p:nvSpPr>
          <p:cNvPr id="13" name="TextBox 13"/>
          <p:cNvSpPr txBox="1"/>
          <p:nvPr/>
        </p:nvSpPr>
        <p:spPr>
          <a:xfrm>
            <a:off x="10611989" y="6824716"/>
            <a:ext cx="6704272" cy="1480970"/>
          </a:xfrm>
          <a:prstGeom prst="rect">
            <a:avLst/>
          </a:prstGeom>
        </p:spPr>
        <p:txBody>
          <a:bodyPr lIns="0" tIns="0" rIns="0" bIns="0" rtlCol="0" anchor="t">
            <a:spAutoFit/>
          </a:bodyPr>
          <a:lstStyle/>
          <a:p>
            <a:pPr algn="l">
              <a:lnSpc>
                <a:spcPts val="3953"/>
              </a:lnSpc>
            </a:pPr>
            <a:r>
              <a:rPr lang="en-US" sz="3064" spc="88">
                <a:solidFill>
                  <a:srgbClr val="042B60"/>
                </a:solidFill>
                <a:latin typeface="Now"/>
                <a:ea typeface="Now"/>
                <a:cs typeface="Now"/>
                <a:sym typeface="Now"/>
              </a:rPr>
              <a:t>Practice filling out a calendar for school assignments and activities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55689">
            <a:off x="12898334" y="1041916"/>
            <a:ext cx="3247095" cy="2999135"/>
          </a:xfrm>
          <a:custGeom>
            <a:avLst/>
            <a:gdLst/>
            <a:ahLst/>
            <a:cxnLst/>
            <a:rect l="l" t="t" r="r" b="b"/>
            <a:pathLst>
              <a:path w="3247095" h="2999135">
                <a:moveTo>
                  <a:pt x="0" y="0"/>
                </a:moveTo>
                <a:lnTo>
                  <a:pt x="3247095" y="0"/>
                </a:lnTo>
                <a:lnTo>
                  <a:pt x="3247095" y="2999135"/>
                </a:lnTo>
                <a:lnTo>
                  <a:pt x="0" y="299913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44310">
            <a:off x="12939242" y="827632"/>
            <a:ext cx="3320308" cy="3066757"/>
          </a:xfrm>
          <a:custGeom>
            <a:avLst/>
            <a:gdLst/>
            <a:ahLst/>
            <a:cxnLst/>
            <a:rect l="l" t="t" r="r" b="b"/>
            <a:pathLst>
              <a:path w="3320308" h="3066757">
                <a:moveTo>
                  <a:pt x="0" y="0"/>
                </a:moveTo>
                <a:lnTo>
                  <a:pt x="3320308" y="0"/>
                </a:lnTo>
                <a:lnTo>
                  <a:pt x="3320308" y="3066757"/>
                </a:lnTo>
                <a:lnTo>
                  <a:pt x="0" y="306675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200000">
            <a:off x="13609042" y="4273668"/>
            <a:ext cx="6325037" cy="5842034"/>
          </a:xfrm>
          <a:custGeom>
            <a:avLst/>
            <a:gdLst/>
            <a:ahLst/>
            <a:cxnLst/>
            <a:rect l="l" t="t" r="r" b="b"/>
            <a:pathLst>
              <a:path w="6325037" h="5842034">
                <a:moveTo>
                  <a:pt x="0" y="0"/>
                </a:moveTo>
                <a:lnTo>
                  <a:pt x="6325037" y="0"/>
                </a:lnTo>
                <a:lnTo>
                  <a:pt x="6325037" y="5842035"/>
                </a:lnTo>
                <a:lnTo>
                  <a:pt x="0" y="5842035"/>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4214772" y="3729970"/>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8955689">
            <a:off x="16718153" y="1320827"/>
            <a:ext cx="1184466" cy="1094015"/>
          </a:xfrm>
          <a:custGeom>
            <a:avLst/>
            <a:gdLst/>
            <a:ahLst/>
            <a:cxnLst/>
            <a:rect l="l" t="t" r="r" b="b"/>
            <a:pathLst>
              <a:path w="1184466" h="1094015">
                <a:moveTo>
                  <a:pt x="0" y="0"/>
                </a:moveTo>
                <a:lnTo>
                  <a:pt x="1184465" y="0"/>
                </a:lnTo>
                <a:lnTo>
                  <a:pt x="1184465" y="1094016"/>
                </a:lnTo>
                <a:lnTo>
                  <a:pt x="0" y="1094016"/>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5444310">
            <a:off x="16733075" y="1242661"/>
            <a:ext cx="1211172" cy="1118682"/>
          </a:xfrm>
          <a:custGeom>
            <a:avLst/>
            <a:gdLst/>
            <a:ahLst/>
            <a:cxnLst/>
            <a:rect l="l" t="t" r="r" b="b"/>
            <a:pathLst>
              <a:path w="1211172" h="1118682">
                <a:moveTo>
                  <a:pt x="0" y="0"/>
                </a:moveTo>
                <a:lnTo>
                  <a:pt x="1211172" y="0"/>
                </a:lnTo>
                <a:lnTo>
                  <a:pt x="1211172" y="1118683"/>
                </a:lnTo>
                <a:lnTo>
                  <a:pt x="0" y="1118683"/>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2587246" y="1392775"/>
            <a:ext cx="10095387" cy="3750725"/>
          </a:xfrm>
          <a:prstGeom prst="rect">
            <a:avLst/>
          </a:prstGeom>
        </p:spPr>
        <p:txBody>
          <a:bodyPr lIns="0" tIns="0" rIns="0" bIns="0" rtlCol="0" anchor="t">
            <a:spAutoFit/>
          </a:bodyPr>
          <a:lstStyle/>
          <a:p>
            <a:pPr algn="ctr">
              <a:lnSpc>
                <a:spcPts val="9914"/>
              </a:lnSpc>
            </a:pPr>
            <a:r>
              <a:rPr lang="en-US" sz="7685" spc="222">
                <a:solidFill>
                  <a:srgbClr val="042B60"/>
                </a:solidFill>
                <a:latin typeface="Now"/>
                <a:ea typeface="Now"/>
                <a:cs typeface="Now"/>
                <a:sym typeface="Now"/>
              </a:rPr>
              <a:t>WHY IS TIME </a:t>
            </a:r>
          </a:p>
          <a:p>
            <a:pPr algn="ctr">
              <a:lnSpc>
                <a:spcPts val="9914"/>
              </a:lnSpc>
            </a:pPr>
            <a:r>
              <a:rPr lang="en-US" sz="7685" spc="222">
                <a:solidFill>
                  <a:srgbClr val="042B60"/>
                </a:solidFill>
                <a:latin typeface="Now"/>
                <a:ea typeface="Now"/>
                <a:cs typeface="Now"/>
                <a:sym typeface="Now"/>
              </a:rPr>
              <a:t>MANAGEMENT IMPORTANT?</a:t>
            </a:r>
          </a:p>
        </p:txBody>
      </p:sp>
      <p:sp>
        <p:nvSpPr>
          <p:cNvPr id="9" name="TextBox 9"/>
          <p:cNvSpPr txBox="1"/>
          <p:nvPr/>
        </p:nvSpPr>
        <p:spPr>
          <a:xfrm>
            <a:off x="2909910" y="6451203"/>
            <a:ext cx="9450057" cy="2736033"/>
          </a:xfrm>
          <a:prstGeom prst="rect">
            <a:avLst/>
          </a:prstGeom>
        </p:spPr>
        <p:txBody>
          <a:bodyPr lIns="0" tIns="0" rIns="0" bIns="0" rtlCol="0" anchor="t">
            <a:spAutoFit/>
          </a:bodyPr>
          <a:lstStyle/>
          <a:p>
            <a:pPr algn="ctr">
              <a:lnSpc>
                <a:spcPts val="7258"/>
              </a:lnSpc>
              <a:spcBef>
                <a:spcPct val="0"/>
              </a:spcBef>
            </a:pPr>
            <a:r>
              <a:rPr lang="en-US" sz="5627" spc="163">
                <a:solidFill>
                  <a:srgbClr val="042B60"/>
                </a:solidFill>
                <a:latin typeface="Now"/>
                <a:ea typeface="Now"/>
                <a:cs typeface="Now"/>
                <a:sym typeface="Now"/>
              </a:rPr>
              <a:t>Time management is a critical skill needed to be successful in college.</a:t>
            </a:r>
          </a:p>
        </p:txBody>
      </p:sp>
      <p:sp>
        <p:nvSpPr>
          <p:cNvPr id="10" name="Freeform 10"/>
          <p:cNvSpPr/>
          <p:nvPr/>
        </p:nvSpPr>
        <p:spPr>
          <a:xfrm>
            <a:off x="5571240" y="5572386"/>
            <a:ext cx="4424155" cy="507080"/>
          </a:xfrm>
          <a:custGeom>
            <a:avLst/>
            <a:gdLst/>
            <a:ahLst/>
            <a:cxnLst/>
            <a:rect l="l" t="t" r="r" b="b"/>
            <a:pathLst>
              <a:path w="4424155" h="507080">
                <a:moveTo>
                  <a:pt x="0" y="0"/>
                </a:moveTo>
                <a:lnTo>
                  <a:pt x="4424155" y="0"/>
                </a:lnTo>
                <a:lnTo>
                  <a:pt x="4424155" y="507080"/>
                </a:lnTo>
                <a:lnTo>
                  <a:pt x="0" y="507080"/>
                </a:lnTo>
                <a:lnTo>
                  <a:pt x="0" y="0"/>
                </a:lnTo>
                <a:close/>
              </a:path>
            </a:pathLst>
          </a:custGeom>
          <a:blipFill>
            <a:blip r:embed="rId8">
              <a:extLst>
                <a:ext uri="{96DAC541-7B7A-43D3-8B79-37D633B846F1}">
                  <asvg:svgBlip xmlns:asvg="http://schemas.microsoft.com/office/drawing/2016/SVG/main" r:embed="rId9"/>
                </a:ext>
              </a:extLst>
            </a:blip>
            <a:stretch>
              <a:fillRect l="-21536" r="-315096"/>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82039" y="4228505"/>
            <a:ext cx="4305382" cy="3976608"/>
          </a:xfrm>
          <a:custGeom>
            <a:avLst/>
            <a:gdLst/>
            <a:ahLst/>
            <a:cxnLst/>
            <a:rect l="l" t="t" r="r" b="b"/>
            <a:pathLst>
              <a:path w="4305382" h="3976608">
                <a:moveTo>
                  <a:pt x="0" y="0"/>
                </a:moveTo>
                <a:lnTo>
                  <a:pt x="4305382" y="0"/>
                </a:lnTo>
                <a:lnTo>
                  <a:pt x="4305382" y="3976607"/>
                </a:lnTo>
                <a:lnTo>
                  <a:pt x="0" y="397660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00000">
            <a:off x="2134648" y="5041108"/>
            <a:ext cx="3600165" cy="3325243"/>
          </a:xfrm>
          <a:custGeom>
            <a:avLst/>
            <a:gdLst/>
            <a:ahLst/>
            <a:cxnLst/>
            <a:rect l="l" t="t" r="r" b="b"/>
            <a:pathLst>
              <a:path w="3600165" h="3325243">
                <a:moveTo>
                  <a:pt x="0" y="0"/>
                </a:moveTo>
                <a:lnTo>
                  <a:pt x="3600165" y="0"/>
                </a:lnTo>
                <a:lnTo>
                  <a:pt x="3600165" y="3325243"/>
                </a:lnTo>
                <a:lnTo>
                  <a:pt x="0" y="3325243"/>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625075" y="4262863"/>
            <a:ext cx="4222155" cy="3899736"/>
          </a:xfrm>
          <a:custGeom>
            <a:avLst/>
            <a:gdLst/>
            <a:ahLst/>
            <a:cxnLst/>
            <a:rect l="l" t="t" r="r" b="b"/>
            <a:pathLst>
              <a:path w="4222155" h="3899736">
                <a:moveTo>
                  <a:pt x="0" y="0"/>
                </a:moveTo>
                <a:lnTo>
                  <a:pt x="4222155" y="0"/>
                </a:lnTo>
                <a:lnTo>
                  <a:pt x="4222155" y="3899737"/>
                </a:lnTo>
                <a:lnTo>
                  <a:pt x="0" y="389973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7200000">
            <a:off x="12920630" y="5170687"/>
            <a:ext cx="3631046" cy="3353766"/>
          </a:xfrm>
          <a:custGeom>
            <a:avLst/>
            <a:gdLst/>
            <a:ahLst/>
            <a:cxnLst/>
            <a:rect l="l" t="t" r="r" b="b"/>
            <a:pathLst>
              <a:path w="3631046" h="3353766">
                <a:moveTo>
                  <a:pt x="0" y="0"/>
                </a:moveTo>
                <a:lnTo>
                  <a:pt x="3631045" y="0"/>
                </a:lnTo>
                <a:lnTo>
                  <a:pt x="3631045" y="3353766"/>
                </a:lnTo>
                <a:lnTo>
                  <a:pt x="0" y="3353766"/>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359445" y="4425495"/>
            <a:ext cx="3723955" cy="3439580"/>
          </a:xfrm>
          <a:custGeom>
            <a:avLst/>
            <a:gdLst/>
            <a:ahLst/>
            <a:cxnLst/>
            <a:rect l="l" t="t" r="r" b="b"/>
            <a:pathLst>
              <a:path w="3723955" h="3439580">
                <a:moveTo>
                  <a:pt x="0" y="0"/>
                </a:moveTo>
                <a:lnTo>
                  <a:pt x="3723955" y="0"/>
                </a:lnTo>
                <a:lnTo>
                  <a:pt x="3723955" y="3439580"/>
                </a:lnTo>
                <a:lnTo>
                  <a:pt x="0" y="3439580"/>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200000">
            <a:off x="7717747" y="5325096"/>
            <a:ext cx="3462428" cy="3198025"/>
          </a:xfrm>
          <a:custGeom>
            <a:avLst/>
            <a:gdLst/>
            <a:ahLst/>
            <a:cxnLst/>
            <a:rect l="l" t="t" r="r" b="b"/>
            <a:pathLst>
              <a:path w="3462428" h="3198025">
                <a:moveTo>
                  <a:pt x="0" y="0"/>
                </a:moveTo>
                <a:lnTo>
                  <a:pt x="3462429" y="0"/>
                </a:lnTo>
                <a:lnTo>
                  <a:pt x="3462429" y="3198025"/>
                </a:lnTo>
                <a:lnTo>
                  <a:pt x="0" y="3198025"/>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TextBox 8"/>
          <p:cNvSpPr txBox="1"/>
          <p:nvPr/>
        </p:nvSpPr>
        <p:spPr>
          <a:xfrm>
            <a:off x="2313523" y="6116710"/>
            <a:ext cx="3242415" cy="898489"/>
          </a:xfrm>
          <a:prstGeom prst="rect">
            <a:avLst/>
          </a:prstGeom>
        </p:spPr>
        <p:txBody>
          <a:bodyPr lIns="0" tIns="0" rIns="0" bIns="0" rtlCol="0" anchor="t">
            <a:spAutoFit/>
          </a:bodyPr>
          <a:lstStyle/>
          <a:p>
            <a:pPr algn="ctr">
              <a:lnSpc>
                <a:spcPts val="3578"/>
              </a:lnSpc>
            </a:pPr>
            <a:r>
              <a:rPr lang="en-US" sz="2774" spc="80">
                <a:solidFill>
                  <a:srgbClr val="FFFFFF"/>
                </a:solidFill>
                <a:latin typeface="Now"/>
                <a:ea typeface="Now"/>
                <a:cs typeface="Now"/>
                <a:sym typeface="Now"/>
              </a:rPr>
              <a:t>Turning your work in on time</a:t>
            </a:r>
          </a:p>
        </p:txBody>
      </p:sp>
      <p:sp>
        <p:nvSpPr>
          <p:cNvPr id="9" name="TextBox 9"/>
          <p:cNvSpPr txBox="1"/>
          <p:nvPr/>
        </p:nvSpPr>
        <p:spPr>
          <a:xfrm>
            <a:off x="7695748" y="6116710"/>
            <a:ext cx="3242415" cy="898489"/>
          </a:xfrm>
          <a:prstGeom prst="rect">
            <a:avLst/>
          </a:prstGeom>
        </p:spPr>
        <p:txBody>
          <a:bodyPr lIns="0" tIns="0" rIns="0" bIns="0" rtlCol="0" anchor="t">
            <a:spAutoFit/>
          </a:bodyPr>
          <a:lstStyle/>
          <a:p>
            <a:pPr algn="ctr">
              <a:lnSpc>
                <a:spcPts val="3578"/>
              </a:lnSpc>
            </a:pPr>
            <a:r>
              <a:rPr lang="en-US" sz="2774" spc="80">
                <a:solidFill>
                  <a:srgbClr val="FFFFFF"/>
                </a:solidFill>
                <a:latin typeface="Now"/>
                <a:ea typeface="Now"/>
                <a:cs typeface="Now"/>
                <a:sym typeface="Now"/>
              </a:rPr>
              <a:t>Following directions</a:t>
            </a:r>
          </a:p>
        </p:txBody>
      </p:sp>
      <p:sp>
        <p:nvSpPr>
          <p:cNvPr id="10" name="TextBox 10"/>
          <p:cNvSpPr txBox="1"/>
          <p:nvPr/>
        </p:nvSpPr>
        <p:spPr>
          <a:xfrm>
            <a:off x="13114945" y="6116710"/>
            <a:ext cx="3242415" cy="898489"/>
          </a:xfrm>
          <a:prstGeom prst="rect">
            <a:avLst/>
          </a:prstGeom>
        </p:spPr>
        <p:txBody>
          <a:bodyPr lIns="0" tIns="0" rIns="0" bIns="0" rtlCol="0" anchor="t">
            <a:spAutoFit/>
          </a:bodyPr>
          <a:lstStyle/>
          <a:p>
            <a:pPr algn="ctr">
              <a:lnSpc>
                <a:spcPts val="3578"/>
              </a:lnSpc>
            </a:pPr>
            <a:r>
              <a:rPr lang="en-US" sz="2774" spc="80">
                <a:solidFill>
                  <a:srgbClr val="FFFFFF"/>
                </a:solidFill>
                <a:latin typeface="Now"/>
                <a:ea typeface="Now"/>
                <a:cs typeface="Now"/>
                <a:sym typeface="Now"/>
              </a:rPr>
              <a:t>The quality of your work</a:t>
            </a:r>
          </a:p>
        </p:txBody>
      </p:sp>
      <p:sp>
        <p:nvSpPr>
          <p:cNvPr id="11" name="TextBox 11"/>
          <p:cNvSpPr txBox="1"/>
          <p:nvPr/>
        </p:nvSpPr>
        <p:spPr>
          <a:xfrm>
            <a:off x="1588812" y="2456105"/>
            <a:ext cx="15451644" cy="1260211"/>
          </a:xfrm>
          <a:prstGeom prst="rect">
            <a:avLst/>
          </a:prstGeom>
        </p:spPr>
        <p:txBody>
          <a:bodyPr lIns="0" tIns="0" rIns="0" bIns="0" rtlCol="0" anchor="t">
            <a:spAutoFit/>
          </a:bodyPr>
          <a:lstStyle/>
          <a:p>
            <a:pPr algn="ctr">
              <a:lnSpc>
                <a:spcPts val="10159"/>
              </a:lnSpc>
              <a:spcBef>
                <a:spcPct val="0"/>
              </a:spcBef>
            </a:pPr>
            <a:r>
              <a:rPr lang="en-US" sz="7875" spc="228">
                <a:solidFill>
                  <a:srgbClr val="000000"/>
                </a:solidFill>
                <a:latin typeface="Now"/>
                <a:ea typeface="Now"/>
                <a:cs typeface="Now"/>
                <a:sym typeface="Now"/>
              </a:rPr>
              <a:t>YOU ARE BEING GRADED FOR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200000">
            <a:off x="13847170" y="6326321"/>
            <a:ext cx="6325037" cy="5842034"/>
          </a:xfrm>
          <a:custGeom>
            <a:avLst/>
            <a:gdLst/>
            <a:ahLst/>
            <a:cxnLst/>
            <a:rect l="l" t="t" r="r" b="b"/>
            <a:pathLst>
              <a:path w="6325037" h="5842034">
                <a:moveTo>
                  <a:pt x="0" y="0"/>
                </a:moveTo>
                <a:lnTo>
                  <a:pt x="6325037" y="0"/>
                </a:lnTo>
                <a:lnTo>
                  <a:pt x="6325037" y="5842035"/>
                </a:lnTo>
                <a:lnTo>
                  <a:pt x="0" y="584203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182115" y="6583461"/>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200000">
            <a:off x="4398971" y="-2921017"/>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3733915" y="-2663877"/>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942896" y="3439032"/>
            <a:ext cx="16110680" cy="2137668"/>
            <a:chOff x="0" y="0"/>
            <a:chExt cx="12825730" cy="1701800"/>
          </a:xfrm>
        </p:grpSpPr>
        <p:sp>
          <p:nvSpPr>
            <p:cNvPr id="7" name="Freeform 7"/>
            <p:cNvSpPr/>
            <p:nvPr/>
          </p:nvSpPr>
          <p:spPr>
            <a:xfrm>
              <a:off x="50800" y="48260"/>
              <a:ext cx="12724130" cy="1630680"/>
            </a:xfrm>
            <a:custGeom>
              <a:avLst/>
              <a:gdLst/>
              <a:ahLst/>
              <a:cxnLst/>
              <a:rect l="l" t="t" r="r" b="b"/>
              <a:pathLst>
                <a:path w="12724130" h="1630680">
                  <a:moveTo>
                    <a:pt x="0" y="697230"/>
                  </a:moveTo>
                  <a:cubicBezTo>
                    <a:pt x="190500" y="487680"/>
                    <a:pt x="276860" y="407670"/>
                    <a:pt x="350520" y="344170"/>
                  </a:cubicBezTo>
                  <a:cubicBezTo>
                    <a:pt x="416560" y="285750"/>
                    <a:pt x="476250" y="229870"/>
                    <a:pt x="547370" y="184150"/>
                  </a:cubicBezTo>
                  <a:cubicBezTo>
                    <a:pt x="621030" y="138430"/>
                    <a:pt x="702310" y="99060"/>
                    <a:pt x="782320" y="68580"/>
                  </a:cubicBezTo>
                  <a:cubicBezTo>
                    <a:pt x="861060" y="38100"/>
                    <a:pt x="943610" y="0"/>
                    <a:pt x="1023620" y="2540"/>
                  </a:cubicBezTo>
                  <a:cubicBezTo>
                    <a:pt x="1103630" y="5080"/>
                    <a:pt x="1202690" y="33020"/>
                    <a:pt x="1263650" y="85090"/>
                  </a:cubicBezTo>
                  <a:cubicBezTo>
                    <a:pt x="1323340" y="135890"/>
                    <a:pt x="1358900" y="228600"/>
                    <a:pt x="1383030" y="312420"/>
                  </a:cubicBezTo>
                  <a:cubicBezTo>
                    <a:pt x="1409700" y="403860"/>
                    <a:pt x="1403350" y="499110"/>
                    <a:pt x="1408430" y="612140"/>
                  </a:cubicBezTo>
                  <a:cubicBezTo>
                    <a:pt x="1414780" y="756920"/>
                    <a:pt x="1337310" y="1060450"/>
                    <a:pt x="1409700" y="1112520"/>
                  </a:cubicBezTo>
                  <a:cubicBezTo>
                    <a:pt x="1473200" y="1158240"/>
                    <a:pt x="1654810" y="1051560"/>
                    <a:pt x="1756410" y="999490"/>
                  </a:cubicBezTo>
                  <a:cubicBezTo>
                    <a:pt x="1846580" y="955040"/>
                    <a:pt x="1911350" y="885190"/>
                    <a:pt x="1992630" y="831850"/>
                  </a:cubicBezTo>
                  <a:cubicBezTo>
                    <a:pt x="2076450" y="775970"/>
                    <a:pt x="2160270" y="722630"/>
                    <a:pt x="2252980" y="671830"/>
                  </a:cubicBezTo>
                  <a:cubicBezTo>
                    <a:pt x="2354580" y="618490"/>
                    <a:pt x="2472690" y="549910"/>
                    <a:pt x="2576830" y="520700"/>
                  </a:cubicBezTo>
                  <a:cubicBezTo>
                    <a:pt x="2664460" y="496570"/>
                    <a:pt x="2744470" y="481330"/>
                    <a:pt x="2832100" y="495300"/>
                  </a:cubicBezTo>
                  <a:cubicBezTo>
                    <a:pt x="2933700" y="510540"/>
                    <a:pt x="3079750" y="554990"/>
                    <a:pt x="3147060" y="629920"/>
                  </a:cubicBezTo>
                  <a:cubicBezTo>
                    <a:pt x="3210560" y="699770"/>
                    <a:pt x="3221990" y="822960"/>
                    <a:pt x="3235960" y="919480"/>
                  </a:cubicBezTo>
                  <a:cubicBezTo>
                    <a:pt x="3249930" y="1009650"/>
                    <a:pt x="3199130" y="1168400"/>
                    <a:pt x="3238500" y="1191260"/>
                  </a:cubicBezTo>
                  <a:cubicBezTo>
                    <a:pt x="3279140" y="1212850"/>
                    <a:pt x="3397250" y="1108710"/>
                    <a:pt x="3482340" y="1042670"/>
                  </a:cubicBezTo>
                  <a:cubicBezTo>
                    <a:pt x="3596640" y="955040"/>
                    <a:pt x="3738880" y="769620"/>
                    <a:pt x="3849370" y="688340"/>
                  </a:cubicBezTo>
                  <a:cubicBezTo>
                    <a:pt x="3924300" y="632460"/>
                    <a:pt x="3985260" y="601980"/>
                    <a:pt x="4060190" y="572770"/>
                  </a:cubicBezTo>
                  <a:cubicBezTo>
                    <a:pt x="4138930" y="542290"/>
                    <a:pt x="4229100" y="496570"/>
                    <a:pt x="4311650" y="509270"/>
                  </a:cubicBezTo>
                  <a:cubicBezTo>
                    <a:pt x="4403090" y="523240"/>
                    <a:pt x="4527550" y="604520"/>
                    <a:pt x="4583430" y="676910"/>
                  </a:cubicBezTo>
                  <a:cubicBezTo>
                    <a:pt x="4631690" y="740410"/>
                    <a:pt x="4597400" y="868680"/>
                    <a:pt x="4652010" y="904240"/>
                  </a:cubicBezTo>
                  <a:cubicBezTo>
                    <a:pt x="4715510" y="946150"/>
                    <a:pt x="4874260" y="906780"/>
                    <a:pt x="4972050" y="866140"/>
                  </a:cubicBezTo>
                  <a:cubicBezTo>
                    <a:pt x="5072380" y="824230"/>
                    <a:pt x="5153660" y="715010"/>
                    <a:pt x="5242560" y="651510"/>
                  </a:cubicBezTo>
                  <a:cubicBezTo>
                    <a:pt x="5323840" y="594360"/>
                    <a:pt x="5394960" y="543560"/>
                    <a:pt x="5480050" y="499110"/>
                  </a:cubicBezTo>
                  <a:cubicBezTo>
                    <a:pt x="5572760" y="452120"/>
                    <a:pt x="5678170" y="398780"/>
                    <a:pt x="5778500" y="382270"/>
                  </a:cubicBezTo>
                  <a:cubicBezTo>
                    <a:pt x="5872480" y="367030"/>
                    <a:pt x="5971540" y="364490"/>
                    <a:pt x="6060440" y="396240"/>
                  </a:cubicBezTo>
                  <a:cubicBezTo>
                    <a:pt x="6155690" y="429260"/>
                    <a:pt x="6267450" y="510540"/>
                    <a:pt x="6325870" y="588010"/>
                  </a:cubicBezTo>
                  <a:cubicBezTo>
                    <a:pt x="6377940" y="657860"/>
                    <a:pt x="6390640" y="744220"/>
                    <a:pt x="6412230" y="828040"/>
                  </a:cubicBezTo>
                  <a:cubicBezTo>
                    <a:pt x="6433820" y="916940"/>
                    <a:pt x="6407150" y="1087120"/>
                    <a:pt x="6452870" y="1108710"/>
                  </a:cubicBezTo>
                  <a:cubicBezTo>
                    <a:pt x="6496050" y="1129030"/>
                    <a:pt x="6597650" y="1027430"/>
                    <a:pt x="6668770" y="976630"/>
                  </a:cubicBezTo>
                  <a:cubicBezTo>
                    <a:pt x="6744970" y="923290"/>
                    <a:pt x="6816090" y="844550"/>
                    <a:pt x="6894830" y="792480"/>
                  </a:cubicBezTo>
                  <a:cubicBezTo>
                    <a:pt x="6971030" y="744220"/>
                    <a:pt x="7043420" y="722630"/>
                    <a:pt x="7133590" y="674370"/>
                  </a:cubicBezTo>
                  <a:cubicBezTo>
                    <a:pt x="7255510" y="609600"/>
                    <a:pt x="7435850" y="490220"/>
                    <a:pt x="7556500" y="433070"/>
                  </a:cubicBezTo>
                  <a:cubicBezTo>
                    <a:pt x="7641590" y="393700"/>
                    <a:pt x="7696200" y="368300"/>
                    <a:pt x="7780020" y="349250"/>
                  </a:cubicBezTo>
                  <a:cubicBezTo>
                    <a:pt x="7881620" y="325120"/>
                    <a:pt x="8036560" y="278130"/>
                    <a:pt x="8125460" y="312420"/>
                  </a:cubicBezTo>
                  <a:cubicBezTo>
                    <a:pt x="8201660" y="341630"/>
                    <a:pt x="8261350" y="417830"/>
                    <a:pt x="8296910" y="504190"/>
                  </a:cubicBezTo>
                  <a:cubicBezTo>
                    <a:pt x="8346440" y="626110"/>
                    <a:pt x="8282940" y="993140"/>
                    <a:pt x="8315960" y="999490"/>
                  </a:cubicBezTo>
                  <a:cubicBezTo>
                    <a:pt x="8338820" y="1004570"/>
                    <a:pt x="8361680" y="840740"/>
                    <a:pt x="8426450" y="768350"/>
                  </a:cubicBezTo>
                  <a:cubicBezTo>
                    <a:pt x="8517890" y="664210"/>
                    <a:pt x="8742680" y="549910"/>
                    <a:pt x="8869680" y="487680"/>
                  </a:cubicBezTo>
                  <a:cubicBezTo>
                    <a:pt x="8957310" y="445770"/>
                    <a:pt x="9024620" y="405130"/>
                    <a:pt x="9103360" y="405130"/>
                  </a:cubicBezTo>
                  <a:cubicBezTo>
                    <a:pt x="9185910" y="405130"/>
                    <a:pt x="9291320" y="440690"/>
                    <a:pt x="9353550" y="494030"/>
                  </a:cubicBezTo>
                  <a:cubicBezTo>
                    <a:pt x="9413240" y="544830"/>
                    <a:pt x="9461500" y="636270"/>
                    <a:pt x="9472930" y="713740"/>
                  </a:cubicBezTo>
                  <a:cubicBezTo>
                    <a:pt x="9484360" y="788670"/>
                    <a:pt x="9446260" y="869950"/>
                    <a:pt x="9427210" y="948690"/>
                  </a:cubicBezTo>
                  <a:cubicBezTo>
                    <a:pt x="9408160" y="1033780"/>
                    <a:pt x="9334500" y="1191260"/>
                    <a:pt x="9357360" y="1206500"/>
                  </a:cubicBezTo>
                  <a:cubicBezTo>
                    <a:pt x="9378950" y="1220470"/>
                    <a:pt x="9476740" y="1102360"/>
                    <a:pt x="9547860" y="1056640"/>
                  </a:cubicBezTo>
                  <a:cubicBezTo>
                    <a:pt x="9626600" y="1005840"/>
                    <a:pt x="9723120" y="958850"/>
                    <a:pt x="9809480" y="920750"/>
                  </a:cubicBezTo>
                  <a:cubicBezTo>
                    <a:pt x="9892030" y="883920"/>
                    <a:pt x="9982200" y="869950"/>
                    <a:pt x="10055860" y="830580"/>
                  </a:cubicBezTo>
                  <a:cubicBezTo>
                    <a:pt x="10125710" y="795020"/>
                    <a:pt x="10166350" y="720090"/>
                    <a:pt x="10246360" y="697230"/>
                  </a:cubicBezTo>
                  <a:cubicBezTo>
                    <a:pt x="10353040" y="665480"/>
                    <a:pt x="10567670" y="654050"/>
                    <a:pt x="10655300" y="713740"/>
                  </a:cubicBezTo>
                  <a:cubicBezTo>
                    <a:pt x="10730230" y="765810"/>
                    <a:pt x="10800080" y="933450"/>
                    <a:pt x="10772140" y="984250"/>
                  </a:cubicBezTo>
                  <a:cubicBezTo>
                    <a:pt x="10748010" y="1028700"/>
                    <a:pt x="10541000" y="1037590"/>
                    <a:pt x="10535920" y="1022350"/>
                  </a:cubicBezTo>
                  <a:cubicBezTo>
                    <a:pt x="10529570" y="1005840"/>
                    <a:pt x="10688320" y="933450"/>
                    <a:pt x="10761980" y="877570"/>
                  </a:cubicBezTo>
                  <a:cubicBezTo>
                    <a:pt x="10840720" y="816610"/>
                    <a:pt x="10906760" y="725170"/>
                    <a:pt x="10988040" y="668020"/>
                  </a:cubicBezTo>
                  <a:cubicBezTo>
                    <a:pt x="11066780" y="612140"/>
                    <a:pt x="11158220" y="584200"/>
                    <a:pt x="11240770" y="534670"/>
                  </a:cubicBezTo>
                  <a:cubicBezTo>
                    <a:pt x="11325860" y="482600"/>
                    <a:pt x="11407140" y="405130"/>
                    <a:pt x="11492230" y="360680"/>
                  </a:cubicBezTo>
                  <a:cubicBezTo>
                    <a:pt x="11568430" y="322580"/>
                    <a:pt x="11643360" y="275590"/>
                    <a:pt x="11722100" y="278130"/>
                  </a:cubicBezTo>
                  <a:cubicBezTo>
                    <a:pt x="11805920" y="280670"/>
                    <a:pt x="11921490" y="325120"/>
                    <a:pt x="11982450" y="388620"/>
                  </a:cubicBezTo>
                  <a:cubicBezTo>
                    <a:pt x="12043410" y="453390"/>
                    <a:pt x="12019280" y="628650"/>
                    <a:pt x="12082780" y="665480"/>
                  </a:cubicBezTo>
                  <a:cubicBezTo>
                    <a:pt x="12142470" y="701040"/>
                    <a:pt x="12250420" y="621030"/>
                    <a:pt x="12340590" y="626110"/>
                  </a:cubicBezTo>
                  <a:cubicBezTo>
                    <a:pt x="12440920" y="632460"/>
                    <a:pt x="12593320" y="655320"/>
                    <a:pt x="12655550" y="716280"/>
                  </a:cubicBezTo>
                  <a:cubicBezTo>
                    <a:pt x="12708890" y="767080"/>
                    <a:pt x="12724130" y="859790"/>
                    <a:pt x="12724130" y="938530"/>
                  </a:cubicBezTo>
                  <a:cubicBezTo>
                    <a:pt x="12724130" y="1023620"/>
                    <a:pt x="12680950" y="1122680"/>
                    <a:pt x="12642850" y="1210310"/>
                  </a:cubicBezTo>
                  <a:cubicBezTo>
                    <a:pt x="12602210" y="1299210"/>
                    <a:pt x="12481560" y="1461770"/>
                    <a:pt x="12487910" y="1466850"/>
                  </a:cubicBezTo>
                  <a:cubicBezTo>
                    <a:pt x="12490450" y="1469390"/>
                    <a:pt x="12543790" y="1431290"/>
                    <a:pt x="12538710" y="1417320"/>
                  </a:cubicBezTo>
                  <a:cubicBezTo>
                    <a:pt x="12526010" y="1380490"/>
                    <a:pt x="12120880" y="1412240"/>
                    <a:pt x="12085320" y="1351280"/>
                  </a:cubicBezTo>
                  <a:cubicBezTo>
                    <a:pt x="12066270" y="1316990"/>
                    <a:pt x="12109450" y="1249680"/>
                    <a:pt x="12143740" y="1207770"/>
                  </a:cubicBezTo>
                  <a:cubicBezTo>
                    <a:pt x="12188190" y="1156970"/>
                    <a:pt x="12352020" y="1098550"/>
                    <a:pt x="12345670" y="1083310"/>
                  </a:cubicBezTo>
                  <a:cubicBezTo>
                    <a:pt x="12339320" y="1066800"/>
                    <a:pt x="12141200" y="1148080"/>
                    <a:pt x="12044680" y="1137920"/>
                  </a:cubicBezTo>
                  <a:cubicBezTo>
                    <a:pt x="11949430" y="1127760"/>
                    <a:pt x="11844020" y="1096010"/>
                    <a:pt x="11771630" y="1024890"/>
                  </a:cubicBezTo>
                  <a:cubicBezTo>
                    <a:pt x="11678920" y="935990"/>
                    <a:pt x="11548110" y="627380"/>
                    <a:pt x="11579860" y="595630"/>
                  </a:cubicBezTo>
                  <a:cubicBezTo>
                    <a:pt x="11603990" y="572770"/>
                    <a:pt x="11808460" y="660400"/>
                    <a:pt x="11811000" y="709930"/>
                  </a:cubicBezTo>
                  <a:cubicBezTo>
                    <a:pt x="11814810" y="782320"/>
                    <a:pt x="11501120" y="897890"/>
                    <a:pt x="11342370" y="1000760"/>
                  </a:cubicBezTo>
                  <a:cubicBezTo>
                    <a:pt x="11173460" y="1109980"/>
                    <a:pt x="10980420" y="1289050"/>
                    <a:pt x="10826750" y="1351280"/>
                  </a:cubicBezTo>
                  <a:cubicBezTo>
                    <a:pt x="10720070" y="1395730"/>
                    <a:pt x="10595610" y="1445260"/>
                    <a:pt x="10532110" y="1405890"/>
                  </a:cubicBezTo>
                  <a:cubicBezTo>
                    <a:pt x="10467340" y="1365250"/>
                    <a:pt x="10502900" y="1120140"/>
                    <a:pt x="10448290" y="1101090"/>
                  </a:cubicBezTo>
                  <a:cubicBezTo>
                    <a:pt x="10398760" y="1083310"/>
                    <a:pt x="10327640" y="1198880"/>
                    <a:pt x="10232390" y="1253490"/>
                  </a:cubicBezTo>
                  <a:cubicBezTo>
                    <a:pt x="10077450" y="1339850"/>
                    <a:pt x="9779000" y="1487170"/>
                    <a:pt x="9584690" y="1537970"/>
                  </a:cubicBezTo>
                  <a:cubicBezTo>
                    <a:pt x="9437370" y="1576070"/>
                    <a:pt x="9291320" y="1597660"/>
                    <a:pt x="9180830" y="1576070"/>
                  </a:cubicBezTo>
                  <a:cubicBezTo>
                    <a:pt x="9093200" y="1558290"/>
                    <a:pt x="9008110" y="1524000"/>
                    <a:pt x="8962390" y="1460500"/>
                  </a:cubicBezTo>
                  <a:cubicBezTo>
                    <a:pt x="8910320" y="1388110"/>
                    <a:pt x="8887460" y="1240790"/>
                    <a:pt x="8909050" y="1144270"/>
                  </a:cubicBezTo>
                  <a:cubicBezTo>
                    <a:pt x="8930640" y="1050290"/>
                    <a:pt x="9099550" y="901700"/>
                    <a:pt x="9088120" y="889000"/>
                  </a:cubicBezTo>
                  <a:cubicBezTo>
                    <a:pt x="9076690" y="878840"/>
                    <a:pt x="8940800" y="1002030"/>
                    <a:pt x="8859520" y="1054100"/>
                  </a:cubicBezTo>
                  <a:cubicBezTo>
                    <a:pt x="8773160" y="1109980"/>
                    <a:pt x="8676640" y="1165860"/>
                    <a:pt x="8581390" y="1212850"/>
                  </a:cubicBezTo>
                  <a:cubicBezTo>
                    <a:pt x="8489950" y="1259840"/>
                    <a:pt x="8393430" y="1319530"/>
                    <a:pt x="8299450" y="1334770"/>
                  </a:cubicBezTo>
                  <a:cubicBezTo>
                    <a:pt x="8213090" y="1350010"/>
                    <a:pt x="8108950" y="1350010"/>
                    <a:pt x="8039100" y="1314450"/>
                  </a:cubicBezTo>
                  <a:cubicBezTo>
                    <a:pt x="7974330" y="1281430"/>
                    <a:pt x="7919720" y="1209040"/>
                    <a:pt x="7889240" y="1139190"/>
                  </a:cubicBezTo>
                  <a:cubicBezTo>
                    <a:pt x="7856220" y="1064260"/>
                    <a:pt x="7829550" y="943610"/>
                    <a:pt x="7858760" y="873760"/>
                  </a:cubicBezTo>
                  <a:cubicBezTo>
                    <a:pt x="7884160" y="808990"/>
                    <a:pt x="8044180" y="736600"/>
                    <a:pt x="8037830" y="725170"/>
                  </a:cubicBezTo>
                  <a:cubicBezTo>
                    <a:pt x="8031480" y="713740"/>
                    <a:pt x="7866380" y="791210"/>
                    <a:pt x="7762240" y="842010"/>
                  </a:cubicBezTo>
                  <a:cubicBezTo>
                    <a:pt x="7614920" y="913130"/>
                    <a:pt x="7387590" y="1041400"/>
                    <a:pt x="7245350" y="1129030"/>
                  </a:cubicBezTo>
                  <a:cubicBezTo>
                    <a:pt x="7141210" y="1192530"/>
                    <a:pt x="7071360" y="1256030"/>
                    <a:pt x="6982460" y="1305560"/>
                  </a:cubicBezTo>
                  <a:cubicBezTo>
                    <a:pt x="6899910" y="1352550"/>
                    <a:pt x="6821170" y="1399540"/>
                    <a:pt x="6733540" y="1424940"/>
                  </a:cubicBezTo>
                  <a:cubicBezTo>
                    <a:pt x="6643370" y="1449070"/>
                    <a:pt x="6539230" y="1454150"/>
                    <a:pt x="6447790" y="1452880"/>
                  </a:cubicBezTo>
                  <a:cubicBezTo>
                    <a:pt x="6362700" y="1451610"/>
                    <a:pt x="6269990" y="1454150"/>
                    <a:pt x="6200140" y="1419860"/>
                  </a:cubicBezTo>
                  <a:cubicBezTo>
                    <a:pt x="6134100" y="1386840"/>
                    <a:pt x="6071870" y="1324610"/>
                    <a:pt x="6036310" y="1258570"/>
                  </a:cubicBezTo>
                  <a:cubicBezTo>
                    <a:pt x="5999480" y="1189990"/>
                    <a:pt x="6023610" y="1084580"/>
                    <a:pt x="5990590" y="1012190"/>
                  </a:cubicBezTo>
                  <a:cubicBezTo>
                    <a:pt x="5957570" y="941070"/>
                    <a:pt x="5897880" y="836930"/>
                    <a:pt x="5838190" y="825500"/>
                  </a:cubicBezTo>
                  <a:cubicBezTo>
                    <a:pt x="5779770" y="814070"/>
                    <a:pt x="5715000" y="886460"/>
                    <a:pt x="5636260" y="937260"/>
                  </a:cubicBezTo>
                  <a:cubicBezTo>
                    <a:pt x="5516880" y="1014730"/>
                    <a:pt x="5326380" y="1181100"/>
                    <a:pt x="5200650" y="1261110"/>
                  </a:cubicBezTo>
                  <a:cubicBezTo>
                    <a:pt x="5111750" y="1319530"/>
                    <a:pt x="5046980" y="1355090"/>
                    <a:pt x="4965700" y="1393190"/>
                  </a:cubicBezTo>
                  <a:cubicBezTo>
                    <a:pt x="4883150" y="1432560"/>
                    <a:pt x="4800600" y="1483360"/>
                    <a:pt x="4710430" y="1494790"/>
                  </a:cubicBezTo>
                  <a:cubicBezTo>
                    <a:pt x="4615180" y="1506220"/>
                    <a:pt x="4486910" y="1503680"/>
                    <a:pt x="4408170" y="1455420"/>
                  </a:cubicBezTo>
                  <a:cubicBezTo>
                    <a:pt x="4329430" y="1408430"/>
                    <a:pt x="4245610" y="1297940"/>
                    <a:pt x="4234180" y="1209040"/>
                  </a:cubicBezTo>
                  <a:cubicBezTo>
                    <a:pt x="4222750" y="1122680"/>
                    <a:pt x="4362450" y="953770"/>
                    <a:pt x="4338320" y="932180"/>
                  </a:cubicBezTo>
                  <a:cubicBezTo>
                    <a:pt x="4314190" y="911860"/>
                    <a:pt x="4185920" y="1005840"/>
                    <a:pt x="4098290" y="1069340"/>
                  </a:cubicBezTo>
                  <a:cubicBezTo>
                    <a:pt x="3967480" y="1163320"/>
                    <a:pt x="3783330" y="1379220"/>
                    <a:pt x="3649980" y="1468120"/>
                  </a:cubicBezTo>
                  <a:cubicBezTo>
                    <a:pt x="3559810" y="1529080"/>
                    <a:pt x="3493770" y="1568450"/>
                    <a:pt x="3401060" y="1591310"/>
                  </a:cubicBezTo>
                  <a:cubicBezTo>
                    <a:pt x="3299460" y="1616710"/>
                    <a:pt x="3153410" y="1630680"/>
                    <a:pt x="3060700" y="1602740"/>
                  </a:cubicBezTo>
                  <a:cubicBezTo>
                    <a:pt x="2985770" y="1578610"/>
                    <a:pt x="2927350" y="1537970"/>
                    <a:pt x="2876550" y="1466850"/>
                  </a:cubicBezTo>
                  <a:cubicBezTo>
                    <a:pt x="2797810" y="1356360"/>
                    <a:pt x="2805430" y="981710"/>
                    <a:pt x="2715260" y="944880"/>
                  </a:cubicBezTo>
                  <a:cubicBezTo>
                    <a:pt x="2650490" y="916940"/>
                    <a:pt x="2555240" y="1024890"/>
                    <a:pt x="2461260" y="1079500"/>
                  </a:cubicBezTo>
                  <a:cubicBezTo>
                    <a:pt x="2338070" y="1150620"/>
                    <a:pt x="2181860" y="1270000"/>
                    <a:pt x="2048510" y="1342390"/>
                  </a:cubicBezTo>
                  <a:cubicBezTo>
                    <a:pt x="1931670" y="1407160"/>
                    <a:pt x="1827530" y="1468120"/>
                    <a:pt x="1706880" y="1502410"/>
                  </a:cubicBezTo>
                  <a:cubicBezTo>
                    <a:pt x="1581150" y="1536700"/>
                    <a:pt x="1421130" y="1559560"/>
                    <a:pt x="1305560" y="1544320"/>
                  </a:cubicBezTo>
                  <a:cubicBezTo>
                    <a:pt x="1215390" y="1532890"/>
                    <a:pt x="1126490" y="1506220"/>
                    <a:pt x="1068070" y="1455420"/>
                  </a:cubicBezTo>
                  <a:cubicBezTo>
                    <a:pt x="1012190" y="1405890"/>
                    <a:pt x="981710" y="1341120"/>
                    <a:pt x="956310" y="1247140"/>
                  </a:cubicBezTo>
                  <a:cubicBezTo>
                    <a:pt x="913130" y="1078230"/>
                    <a:pt x="1029970" y="546100"/>
                    <a:pt x="944880" y="499110"/>
                  </a:cubicBezTo>
                  <a:cubicBezTo>
                    <a:pt x="887730" y="468630"/>
                    <a:pt x="748030" y="612140"/>
                    <a:pt x="666750" y="674370"/>
                  </a:cubicBezTo>
                  <a:cubicBezTo>
                    <a:pt x="593090" y="731520"/>
                    <a:pt x="527050" y="795020"/>
                    <a:pt x="471170" y="853440"/>
                  </a:cubicBezTo>
                  <a:cubicBezTo>
                    <a:pt x="424180" y="904240"/>
                    <a:pt x="402590" y="998220"/>
                    <a:pt x="347980" y="1002030"/>
                  </a:cubicBezTo>
                  <a:cubicBezTo>
                    <a:pt x="264160" y="1008380"/>
                    <a:pt x="0" y="697230"/>
                    <a:pt x="0" y="697230"/>
                  </a:cubicBezTo>
                </a:path>
              </a:pathLst>
            </a:custGeom>
            <a:solidFill>
              <a:srgbClr val="FFDE59">
                <a:alpha val="18431"/>
              </a:srgbClr>
            </a:solidFill>
            <a:ln cap="sq">
              <a:noFill/>
              <a:prstDash val="solid"/>
              <a:miter/>
            </a:ln>
          </p:spPr>
          <p:txBody>
            <a:bodyPr/>
            <a:lstStyle/>
            <a:p>
              <a:endParaRPr lang="en-US"/>
            </a:p>
          </p:txBody>
        </p:sp>
      </p:grpSp>
      <p:sp>
        <p:nvSpPr>
          <p:cNvPr id="8" name="TextBox 8"/>
          <p:cNvSpPr txBox="1"/>
          <p:nvPr/>
        </p:nvSpPr>
        <p:spPr>
          <a:xfrm>
            <a:off x="1114504" y="3939548"/>
            <a:ext cx="16230600" cy="2254223"/>
          </a:xfrm>
          <a:prstGeom prst="rect">
            <a:avLst/>
          </a:prstGeom>
        </p:spPr>
        <p:txBody>
          <a:bodyPr lIns="0" tIns="0" rIns="0" bIns="0" rtlCol="0" anchor="t">
            <a:spAutoFit/>
          </a:bodyPr>
          <a:lstStyle/>
          <a:p>
            <a:pPr algn="ctr">
              <a:lnSpc>
                <a:spcPts val="8961"/>
              </a:lnSpc>
              <a:spcBef>
                <a:spcPct val="0"/>
              </a:spcBef>
            </a:pPr>
            <a:r>
              <a:rPr lang="en-US" sz="6946" spc="201">
                <a:solidFill>
                  <a:srgbClr val="000000"/>
                </a:solidFill>
                <a:latin typeface="Now"/>
                <a:ea typeface="Now"/>
                <a:cs typeface="Now"/>
                <a:sym typeface="Now"/>
              </a:rPr>
              <a:t>If you wait until the last minute, you won’t have time to do quality work.</a:t>
            </a:r>
          </a:p>
        </p:txBody>
      </p:sp>
      <p:grpSp>
        <p:nvGrpSpPr>
          <p:cNvPr id="9" name="Group 9"/>
          <p:cNvGrpSpPr/>
          <p:nvPr/>
        </p:nvGrpSpPr>
        <p:grpSpPr>
          <a:xfrm>
            <a:off x="1234424" y="4056103"/>
            <a:ext cx="16110680" cy="2137668"/>
            <a:chOff x="0" y="0"/>
            <a:chExt cx="12825730" cy="1701800"/>
          </a:xfrm>
        </p:grpSpPr>
        <p:sp>
          <p:nvSpPr>
            <p:cNvPr id="10" name="Freeform 10"/>
            <p:cNvSpPr/>
            <p:nvPr/>
          </p:nvSpPr>
          <p:spPr>
            <a:xfrm>
              <a:off x="50800" y="48260"/>
              <a:ext cx="12724130" cy="1630680"/>
            </a:xfrm>
            <a:custGeom>
              <a:avLst/>
              <a:gdLst/>
              <a:ahLst/>
              <a:cxnLst/>
              <a:rect l="l" t="t" r="r" b="b"/>
              <a:pathLst>
                <a:path w="12724130" h="1630680">
                  <a:moveTo>
                    <a:pt x="0" y="697230"/>
                  </a:moveTo>
                  <a:cubicBezTo>
                    <a:pt x="190500" y="487680"/>
                    <a:pt x="276860" y="407670"/>
                    <a:pt x="350520" y="344170"/>
                  </a:cubicBezTo>
                  <a:cubicBezTo>
                    <a:pt x="416560" y="285750"/>
                    <a:pt x="476250" y="229870"/>
                    <a:pt x="547370" y="184150"/>
                  </a:cubicBezTo>
                  <a:cubicBezTo>
                    <a:pt x="621030" y="138430"/>
                    <a:pt x="702310" y="99060"/>
                    <a:pt x="782320" y="68580"/>
                  </a:cubicBezTo>
                  <a:cubicBezTo>
                    <a:pt x="861060" y="38100"/>
                    <a:pt x="943610" y="0"/>
                    <a:pt x="1023620" y="2540"/>
                  </a:cubicBezTo>
                  <a:cubicBezTo>
                    <a:pt x="1103630" y="5080"/>
                    <a:pt x="1202690" y="33020"/>
                    <a:pt x="1263650" y="85090"/>
                  </a:cubicBezTo>
                  <a:cubicBezTo>
                    <a:pt x="1323340" y="135890"/>
                    <a:pt x="1358900" y="228600"/>
                    <a:pt x="1383030" y="312420"/>
                  </a:cubicBezTo>
                  <a:cubicBezTo>
                    <a:pt x="1409700" y="403860"/>
                    <a:pt x="1403350" y="499110"/>
                    <a:pt x="1408430" y="612140"/>
                  </a:cubicBezTo>
                  <a:cubicBezTo>
                    <a:pt x="1414780" y="756920"/>
                    <a:pt x="1337310" y="1060450"/>
                    <a:pt x="1409700" y="1112520"/>
                  </a:cubicBezTo>
                  <a:cubicBezTo>
                    <a:pt x="1473200" y="1158240"/>
                    <a:pt x="1654810" y="1051560"/>
                    <a:pt x="1756410" y="999490"/>
                  </a:cubicBezTo>
                  <a:cubicBezTo>
                    <a:pt x="1846580" y="955040"/>
                    <a:pt x="1911350" y="885190"/>
                    <a:pt x="1992630" y="831850"/>
                  </a:cubicBezTo>
                  <a:cubicBezTo>
                    <a:pt x="2076450" y="775970"/>
                    <a:pt x="2160270" y="722630"/>
                    <a:pt x="2252980" y="671830"/>
                  </a:cubicBezTo>
                  <a:cubicBezTo>
                    <a:pt x="2354580" y="618490"/>
                    <a:pt x="2472690" y="549910"/>
                    <a:pt x="2576830" y="520700"/>
                  </a:cubicBezTo>
                  <a:cubicBezTo>
                    <a:pt x="2664460" y="496570"/>
                    <a:pt x="2744470" y="481330"/>
                    <a:pt x="2832100" y="495300"/>
                  </a:cubicBezTo>
                  <a:cubicBezTo>
                    <a:pt x="2933700" y="510540"/>
                    <a:pt x="3079750" y="554990"/>
                    <a:pt x="3147060" y="629920"/>
                  </a:cubicBezTo>
                  <a:cubicBezTo>
                    <a:pt x="3210560" y="699770"/>
                    <a:pt x="3221990" y="822960"/>
                    <a:pt x="3235960" y="919480"/>
                  </a:cubicBezTo>
                  <a:cubicBezTo>
                    <a:pt x="3249930" y="1009650"/>
                    <a:pt x="3199130" y="1168400"/>
                    <a:pt x="3238500" y="1191260"/>
                  </a:cubicBezTo>
                  <a:cubicBezTo>
                    <a:pt x="3279140" y="1212850"/>
                    <a:pt x="3397250" y="1108710"/>
                    <a:pt x="3482340" y="1042670"/>
                  </a:cubicBezTo>
                  <a:cubicBezTo>
                    <a:pt x="3596640" y="955040"/>
                    <a:pt x="3738880" y="769620"/>
                    <a:pt x="3849370" y="688340"/>
                  </a:cubicBezTo>
                  <a:cubicBezTo>
                    <a:pt x="3924300" y="632460"/>
                    <a:pt x="3985260" y="601980"/>
                    <a:pt x="4060190" y="572770"/>
                  </a:cubicBezTo>
                  <a:cubicBezTo>
                    <a:pt x="4138930" y="542290"/>
                    <a:pt x="4229100" y="496570"/>
                    <a:pt x="4311650" y="509270"/>
                  </a:cubicBezTo>
                  <a:cubicBezTo>
                    <a:pt x="4403090" y="523240"/>
                    <a:pt x="4527550" y="604520"/>
                    <a:pt x="4583430" y="676910"/>
                  </a:cubicBezTo>
                  <a:cubicBezTo>
                    <a:pt x="4631690" y="740410"/>
                    <a:pt x="4597400" y="868680"/>
                    <a:pt x="4652010" y="904240"/>
                  </a:cubicBezTo>
                  <a:cubicBezTo>
                    <a:pt x="4715510" y="946150"/>
                    <a:pt x="4874260" y="906780"/>
                    <a:pt x="4972050" y="866140"/>
                  </a:cubicBezTo>
                  <a:cubicBezTo>
                    <a:pt x="5072380" y="824230"/>
                    <a:pt x="5153660" y="715010"/>
                    <a:pt x="5242560" y="651510"/>
                  </a:cubicBezTo>
                  <a:cubicBezTo>
                    <a:pt x="5323840" y="594360"/>
                    <a:pt x="5394960" y="543560"/>
                    <a:pt x="5480050" y="499110"/>
                  </a:cubicBezTo>
                  <a:cubicBezTo>
                    <a:pt x="5572760" y="452120"/>
                    <a:pt x="5678170" y="398780"/>
                    <a:pt x="5778500" y="382270"/>
                  </a:cubicBezTo>
                  <a:cubicBezTo>
                    <a:pt x="5872480" y="367030"/>
                    <a:pt x="5971540" y="364490"/>
                    <a:pt x="6060440" y="396240"/>
                  </a:cubicBezTo>
                  <a:cubicBezTo>
                    <a:pt x="6155690" y="429260"/>
                    <a:pt x="6267450" y="510540"/>
                    <a:pt x="6325870" y="588010"/>
                  </a:cubicBezTo>
                  <a:cubicBezTo>
                    <a:pt x="6377940" y="657860"/>
                    <a:pt x="6390640" y="744220"/>
                    <a:pt x="6412230" y="828040"/>
                  </a:cubicBezTo>
                  <a:cubicBezTo>
                    <a:pt x="6433820" y="916940"/>
                    <a:pt x="6407150" y="1087120"/>
                    <a:pt x="6452870" y="1108710"/>
                  </a:cubicBezTo>
                  <a:cubicBezTo>
                    <a:pt x="6496050" y="1129030"/>
                    <a:pt x="6597650" y="1027430"/>
                    <a:pt x="6668770" y="976630"/>
                  </a:cubicBezTo>
                  <a:cubicBezTo>
                    <a:pt x="6744970" y="923290"/>
                    <a:pt x="6816090" y="844550"/>
                    <a:pt x="6894830" y="792480"/>
                  </a:cubicBezTo>
                  <a:cubicBezTo>
                    <a:pt x="6971030" y="744220"/>
                    <a:pt x="7043420" y="722630"/>
                    <a:pt x="7133590" y="674370"/>
                  </a:cubicBezTo>
                  <a:cubicBezTo>
                    <a:pt x="7255510" y="609600"/>
                    <a:pt x="7435850" y="490220"/>
                    <a:pt x="7556500" y="433070"/>
                  </a:cubicBezTo>
                  <a:cubicBezTo>
                    <a:pt x="7641590" y="393700"/>
                    <a:pt x="7696200" y="368300"/>
                    <a:pt x="7780020" y="349250"/>
                  </a:cubicBezTo>
                  <a:cubicBezTo>
                    <a:pt x="7881620" y="325120"/>
                    <a:pt x="8036560" y="278130"/>
                    <a:pt x="8125460" y="312420"/>
                  </a:cubicBezTo>
                  <a:cubicBezTo>
                    <a:pt x="8201660" y="341630"/>
                    <a:pt x="8261350" y="417830"/>
                    <a:pt x="8296910" y="504190"/>
                  </a:cubicBezTo>
                  <a:cubicBezTo>
                    <a:pt x="8346440" y="626110"/>
                    <a:pt x="8282940" y="993140"/>
                    <a:pt x="8315960" y="999490"/>
                  </a:cubicBezTo>
                  <a:cubicBezTo>
                    <a:pt x="8338820" y="1004570"/>
                    <a:pt x="8361680" y="840740"/>
                    <a:pt x="8426450" y="768350"/>
                  </a:cubicBezTo>
                  <a:cubicBezTo>
                    <a:pt x="8517890" y="664210"/>
                    <a:pt x="8742680" y="549910"/>
                    <a:pt x="8869680" y="487680"/>
                  </a:cubicBezTo>
                  <a:cubicBezTo>
                    <a:pt x="8957310" y="445770"/>
                    <a:pt x="9024620" y="405130"/>
                    <a:pt x="9103360" y="405130"/>
                  </a:cubicBezTo>
                  <a:cubicBezTo>
                    <a:pt x="9185910" y="405130"/>
                    <a:pt x="9291320" y="440690"/>
                    <a:pt x="9353550" y="494030"/>
                  </a:cubicBezTo>
                  <a:cubicBezTo>
                    <a:pt x="9413240" y="544830"/>
                    <a:pt x="9461500" y="636270"/>
                    <a:pt x="9472930" y="713740"/>
                  </a:cubicBezTo>
                  <a:cubicBezTo>
                    <a:pt x="9484360" y="788670"/>
                    <a:pt x="9446260" y="869950"/>
                    <a:pt x="9427210" y="948690"/>
                  </a:cubicBezTo>
                  <a:cubicBezTo>
                    <a:pt x="9408160" y="1033780"/>
                    <a:pt x="9334500" y="1191260"/>
                    <a:pt x="9357360" y="1206500"/>
                  </a:cubicBezTo>
                  <a:cubicBezTo>
                    <a:pt x="9378950" y="1220470"/>
                    <a:pt x="9476740" y="1102360"/>
                    <a:pt x="9547860" y="1056640"/>
                  </a:cubicBezTo>
                  <a:cubicBezTo>
                    <a:pt x="9626600" y="1005840"/>
                    <a:pt x="9723120" y="958850"/>
                    <a:pt x="9809480" y="920750"/>
                  </a:cubicBezTo>
                  <a:cubicBezTo>
                    <a:pt x="9892030" y="883920"/>
                    <a:pt x="9982200" y="869950"/>
                    <a:pt x="10055860" y="830580"/>
                  </a:cubicBezTo>
                  <a:cubicBezTo>
                    <a:pt x="10125710" y="795020"/>
                    <a:pt x="10166350" y="720090"/>
                    <a:pt x="10246360" y="697230"/>
                  </a:cubicBezTo>
                  <a:cubicBezTo>
                    <a:pt x="10353040" y="665480"/>
                    <a:pt x="10567670" y="654050"/>
                    <a:pt x="10655300" y="713740"/>
                  </a:cubicBezTo>
                  <a:cubicBezTo>
                    <a:pt x="10730230" y="765810"/>
                    <a:pt x="10800080" y="933450"/>
                    <a:pt x="10772140" y="984250"/>
                  </a:cubicBezTo>
                  <a:cubicBezTo>
                    <a:pt x="10748010" y="1028700"/>
                    <a:pt x="10541000" y="1037590"/>
                    <a:pt x="10535920" y="1022350"/>
                  </a:cubicBezTo>
                  <a:cubicBezTo>
                    <a:pt x="10529570" y="1005840"/>
                    <a:pt x="10688320" y="933450"/>
                    <a:pt x="10761980" y="877570"/>
                  </a:cubicBezTo>
                  <a:cubicBezTo>
                    <a:pt x="10840720" y="816610"/>
                    <a:pt x="10906760" y="725170"/>
                    <a:pt x="10988040" y="668020"/>
                  </a:cubicBezTo>
                  <a:cubicBezTo>
                    <a:pt x="11066780" y="612140"/>
                    <a:pt x="11158220" y="584200"/>
                    <a:pt x="11240770" y="534670"/>
                  </a:cubicBezTo>
                  <a:cubicBezTo>
                    <a:pt x="11325860" y="482600"/>
                    <a:pt x="11407140" y="405130"/>
                    <a:pt x="11492230" y="360680"/>
                  </a:cubicBezTo>
                  <a:cubicBezTo>
                    <a:pt x="11568430" y="322580"/>
                    <a:pt x="11643360" y="275590"/>
                    <a:pt x="11722100" y="278130"/>
                  </a:cubicBezTo>
                  <a:cubicBezTo>
                    <a:pt x="11805920" y="280670"/>
                    <a:pt x="11921490" y="325120"/>
                    <a:pt x="11982450" y="388620"/>
                  </a:cubicBezTo>
                  <a:cubicBezTo>
                    <a:pt x="12043410" y="453390"/>
                    <a:pt x="12019280" y="628650"/>
                    <a:pt x="12082780" y="665480"/>
                  </a:cubicBezTo>
                  <a:cubicBezTo>
                    <a:pt x="12142470" y="701040"/>
                    <a:pt x="12250420" y="621030"/>
                    <a:pt x="12340590" y="626110"/>
                  </a:cubicBezTo>
                  <a:cubicBezTo>
                    <a:pt x="12440920" y="632460"/>
                    <a:pt x="12593320" y="655320"/>
                    <a:pt x="12655550" y="716280"/>
                  </a:cubicBezTo>
                  <a:cubicBezTo>
                    <a:pt x="12708890" y="767080"/>
                    <a:pt x="12724130" y="859790"/>
                    <a:pt x="12724130" y="938530"/>
                  </a:cubicBezTo>
                  <a:cubicBezTo>
                    <a:pt x="12724130" y="1023620"/>
                    <a:pt x="12680950" y="1122680"/>
                    <a:pt x="12642850" y="1210310"/>
                  </a:cubicBezTo>
                  <a:cubicBezTo>
                    <a:pt x="12602210" y="1299210"/>
                    <a:pt x="12481560" y="1461770"/>
                    <a:pt x="12487910" y="1466850"/>
                  </a:cubicBezTo>
                  <a:cubicBezTo>
                    <a:pt x="12490450" y="1469390"/>
                    <a:pt x="12543790" y="1431290"/>
                    <a:pt x="12538710" y="1417320"/>
                  </a:cubicBezTo>
                  <a:cubicBezTo>
                    <a:pt x="12526010" y="1380490"/>
                    <a:pt x="12120880" y="1412240"/>
                    <a:pt x="12085320" y="1351280"/>
                  </a:cubicBezTo>
                  <a:cubicBezTo>
                    <a:pt x="12066270" y="1316990"/>
                    <a:pt x="12109450" y="1249680"/>
                    <a:pt x="12143740" y="1207770"/>
                  </a:cubicBezTo>
                  <a:cubicBezTo>
                    <a:pt x="12188190" y="1156970"/>
                    <a:pt x="12352020" y="1098550"/>
                    <a:pt x="12345670" y="1083310"/>
                  </a:cubicBezTo>
                  <a:cubicBezTo>
                    <a:pt x="12339320" y="1066800"/>
                    <a:pt x="12141200" y="1148080"/>
                    <a:pt x="12044680" y="1137920"/>
                  </a:cubicBezTo>
                  <a:cubicBezTo>
                    <a:pt x="11949430" y="1127760"/>
                    <a:pt x="11844020" y="1096010"/>
                    <a:pt x="11771630" y="1024890"/>
                  </a:cubicBezTo>
                  <a:cubicBezTo>
                    <a:pt x="11678920" y="935990"/>
                    <a:pt x="11548110" y="627380"/>
                    <a:pt x="11579860" y="595630"/>
                  </a:cubicBezTo>
                  <a:cubicBezTo>
                    <a:pt x="11603990" y="572770"/>
                    <a:pt x="11808460" y="660400"/>
                    <a:pt x="11811000" y="709930"/>
                  </a:cubicBezTo>
                  <a:cubicBezTo>
                    <a:pt x="11814810" y="782320"/>
                    <a:pt x="11501120" y="897890"/>
                    <a:pt x="11342370" y="1000760"/>
                  </a:cubicBezTo>
                  <a:cubicBezTo>
                    <a:pt x="11173460" y="1109980"/>
                    <a:pt x="10980420" y="1289050"/>
                    <a:pt x="10826750" y="1351280"/>
                  </a:cubicBezTo>
                  <a:cubicBezTo>
                    <a:pt x="10720070" y="1395730"/>
                    <a:pt x="10595610" y="1445260"/>
                    <a:pt x="10532110" y="1405890"/>
                  </a:cubicBezTo>
                  <a:cubicBezTo>
                    <a:pt x="10467340" y="1365250"/>
                    <a:pt x="10502900" y="1120140"/>
                    <a:pt x="10448290" y="1101090"/>
                  </a:cubicBezTo>
                  <a:cubicBezTo>
                    <a:pt x="10398760" y="1083310"/>
                    <a:pt x="10327640" y="1198880"/>
                    <a:pt x="10232390" y="1253490"/>
                  </a:cubicBezTo>
                  <a:cubicBezTo>
                    <a:pt x="10077450" y="1339850"/>
                    <a:pt x="9779000" y="1487170"/>
                    <a:pt x="9584690" y="1537970"/>
                  </a:cubicBezTo>
                  <a:cubicBezTo>
                    <a:pt x="9437370" y="1576070"/>
                    <a:pt x="9291320" y="1597660"/>
                    <a:pt x="9180830" y="1576070"/>
                  </a:cubicBezTo>
                  <a:cubicBezTo>
                    <a:pt x="9093200" y="1558290"/>
                    <a:pt x="9008110" y="1524000"/>
                    <a:pt x="8962390" y="1460500"/>
                  </a:cubicBezTo>
                  <a:cubicBezTo>
                    <a:pt x="8910320" y="1388110"/>
                    <a:pt x="8887460" y="1240790"/>
                    <a:pt x="8909050" y="1144270"/>
                  </a:cubicBezTo>
                  <a:cubicBezTo>
                    <a:pt x="8930640" y="1050290"/>
                    <a:pt x="9099550" y="901700"/>
                    <a:pt x="9088120" y="889000"/>
                  </a:cubicBezTo>
                  <a:cubicBezTo>
                    <a:pt x="9076690" y="878840"/>
                    <a:pt x="8940800" y="1002030"/>
                    <a:pt x="8859520" y="1054100"/>
                  </a:cubicBezTo>
                  <a:cubicBezTo>
                    <a:pt x="8773160" y="1109980"/>
                    <a:pt x="8676640" y="1165860"/>
                    <a:pt x="8581390" y="1212850"/>
                  </a:cubicBezTo>
                  <a:cubicBezTo>
                    <a:pt x="8489950" y="1259840"/>
                    <a:pt x="8393430" y="1319530"/>
                    <a:pt x="8299450" y="1334770"/>
                  </a:cubicBezTo>
                  <a:cubicBezTo>
                    <a:pt x="8213090" y="1350010"/>
                    <a:pt x="8108950" y="1350010"/>
                    <a:pt x="8039100" y="1314450"/>
                  </a:cubicBezTo>
                  <a:cubicBezTo>
                    <a:pt x="7974330" y="1281430"/>
                    <a:pt x="7919720" y="1209040"/>
                    <a:pt x="7889240" y="1139190"/>
                  </a:cubicBezTo>
                  <a:cubicBezTo>
                    <a:pt x="7856220" y="1064260"/>
                    <a:pt x="7829550" y="943610"/>
                    <a:pt x="7858760" y="873760"/>
                  </a:cubicBezTo>
                  <a:cubicBezTo>
                    <a:pt x="7884160" y="808990"/>
                    <a:pt x="8044180" y="736600"/>
                    <a:pt x="8037830" y="725170"/>
                  </a:cubicBezTo>
                  <a:cubicBezTo>
                    <a:pt x="8031480" y="713740"/>
                    <a:pt x="7866380" y="791210"/>
                    <a:pt x="7762240" y="842010"/>
                  </a:cubicBezTo>
                  <a:cubicBezTo>
                    <a:pt x="7614920" y="913130"/>
                    <a:pt x="7387590" y="1041400"/>
                    <a:pt x="7245350" y="1129030"/>
                  </a:cubicBezTo>
                  <a:cubicBezTo>
                    <a:pt x="7141210" y="1192530"/>
                    <a:pt x="7071360" y="1256030"/>
                    <a:pt x="6982460" y="1305560"/>
                  </a:cubicBezTo>
                  <a:cubicBezTo>
                    <a:pt x="6899910" y="1352550"/>
                    <a:pt x="6821170" y="1399540"/>
                    <a:pt x="6733540" y="1424940"/>
                  </a:cubicBezTo>
                  <a:cubicBezTo>
                    <a:pt x="6643370" y="1449070"/>
                    <a:pt x="6539230" y="1454150"/>
                    <a:pt x="6447790" y="1452880"/>
                  </a:cubicBezTo>
                  <a:cubicBezTo>
                    <a:pt x="6362700" y="1451610"/>
                    <a:pt x="6269990" y="1454150"/>
                    <a:pt x="6200140" y="1419860"/>
                  </a:cubicBezTo>
                  <a:cubicBezTo>
                    <a:pt x="6134100" y="1386840"/>
                    <a:pt x="6071870" y="1324610"/>
                    <a:pt x="6036310" y="1258570"/>
                  </a:cubicBezTo>
                  <a:cubicBezTo>
                    <a:pt x="5999480" y="1189990"/>
                    <a:pt x="6023610" y="1084580"/>
                    <a:pt x="5990590" y="1012190"/>
                  </a:cubicBezTo>
                  <a:cubicBezTo>
                    <a:pt x="5957570" y="941070"/>
                    <a:pt x="5897880" y="836930"/>
                    <a:pt x="5838190" y="825500"/>
                  </a:cubicBezTo>
                  <a:cubicBezTo>
                    <a:pt x="5779770" y="814070"/>
                    <a:pt x="5715000" y="886460"/>
                    <a:pt x="5636260" y="937260"/>
                  </a:cubicBezTo>
                  <a:cubicBezTo>
                    <a:pt x="5516880" y="1014730"/>
                    <a:pt x="5326380" y="1181100"/>
                    <a:pt x="5200650" y="1261110"/>
                  </a:cubicBezTo>
                  <a:cubicBezTo>
                    <a:pt x="5111750" y="1319530"/>
                    <a:pt x="5046980" y="1355090"/>
                    <a:pt x="4965700" y="1393190"/>
                  </a:cubicBezTo>
                  <a:cubicBezTo>
                    <a:pt x="4883150" y="1432560"/>
                    <a:pt x="4800600" y="1483360"/>
                    <a:pt x="4710430" y="1494790"/>
                  </a:cubicBezTo>
                  <a:cubicBezTo>
                    <a:pt x="4615180" y="1506220"/>
                    <a:pt x="4486910" y="1503680"/>
                    <a:pt x="4408170" y="1455420"/>
                  </a:cubicBezTo>
                  <a:cubicBezTo>
                    <a:pt x="4329430" y="1408430"/>
                    <a:pt x="4245610" y="1297940"/>
                    <a:pt x="4234180" y="1209040"/>
                  </a:cubicBezTo>
                  <a:cubicBezTo>
                    <a:pt x="4222750" y="1122680"/>
                    <a:pt x="4362450" y="953770"/>
                    <a:pt x="4338320" y="932180"/>
                  </a:cubicBezTo>
                  <a:cubicBezTo>
                    <a:pt x="4314190" y="911860"/>
                    <a:pt x="4185920" y="1005840"/>
                    <a:pt x="4098290" y="1069340"/>
                  </a:cubicBezTo>
                  <a:cubicBezTo>
                    <a:pt x="3967480" y="1163320"/>
                    <a:pt x="3783330" y="1379220"/>
                    <a:pt x="3649980" y="1468120"/>
                  </a:cubicBezTo>
                  <a:cubicBezTo>
                    <a:pt x="3559810" y="1529080"/>
                    <a:pt x="3493770" y="1568450"/>
                    <a:pt x="3401060" y="1591310"/>
                  </a:cubicBezTo>
                  <a:cubicBezTo>
                    <a:pt x="3299460" y="1616710"/>
                    <a:pt x="3153410" y="1630680"/>
                    <a:pt x="3060700" y="1602740"/>
                  </a:cubicBezTo>
                  <a:cubicBezTo>
                    <a:pt x="2985770" y="1578610"/>
                    <a:pt x="2927350" y="1537970"/>
                    <a:pt x="2876550" y="1466850"/>
                  </a:cubicBezTo>
                  <a:cubicBezTo>
                    <a:pt x="2797810" y="1356360"/>
                    <a:pt x="2805430" y="981710"/>
                    <a:pt x="2715260" y="944880"/>
                  </a:cubicBezTo>
                  <a:cubicBezTo>
                    <a:pt x="2650490" y="916940"/>
                    <a:pt x="2555240" y="1024890"/>
                    <a:pt x="2461260" y="1079500"/>
                  </a:cubicBezTo>
                  <a:cubicBezTo>
                    <a:pt x="2338070" y="1150620"/>
                    <a:pt x="2181860" y="1270000"/>
                    <a:pt x="2048510" y="1342390"/>
                  </a:cubicBezTo>
                  <a:cubicBezTo>
                    <a:pt x="1931670" y="1407160"/>
                    <a:pt x="1827530" y="1468120"/>
                    <a:pt x="1706880" y="1502410"/>
                  </a:cubicBezTo>
                  <a:cubicBezTo>
                    <a:pt x="1581150" y="1536700"/>
                    <a:pt x="1421130" y="1559560"/>
                    <a:pt x="1305560" y="1544320"/>
                  </a:cubicBezTo>
                  <a:cubicBezTo>
                    <a:pt x="1215390" y="1532890"/>
                    <a:pt x="1126490" y="1506220"/>
                    <a:pt x="1068070" y="1455420"/>
                  </a:cubicBezTo>
                  <a:cubicBezTo>
                    <a:pt x="1012190" y="1405890"/>
                    <a:pt x="981710" y="1341120"/>
                    <a:pt x="956310" y="1247140"/>
                  </a:cubicBezTo>
                  <a:cubicBezTo>
                    <a:pt x="913130" y="1078230"/>
                    <a:pt x="1029970" y="546100"/>
                    <a:pt x="944880" y="499110"/>
                  </a:cubicBezTo>
                  <a:cubicBezTo>
                    <a:pt x="887730" y="468630"/>
                    <a:pt x="748030" y="612140"/>
                    <a:pt x="666750" y="674370"/>
                  </a:cubicBezTo>
                  <a:cubicBezTo>
                    <a:pt x="593090" y="731520"/>
                    <a:pt x="527050" y="795020"/>
                    <a:pt x="471170" y="853440"/>
                  </a:cubicBezTo>
                  <a:cubicBezTo>
                    <a:pt x="424180" y="904240"/>
                    <a:pt x="402590" y="998220"/>
                    <a:pt x="347980" y="1002030"/>
                  </a:cubicBezTo>
                  <a:cubicBezTo>
                    <a:pt x="264160" y="1008380"/>
                    <a:pt x="0" y="697230"/>
                    <a:pt x="0" y="697230"/>
                  </a:cubicBezTo>
                </a:path>
              </a:pathLst>
            </a:custGeom>
            <a:solidFill>
              <a:srgbClr val="FFDE59">
                <a:alpha val="18431"/>
              </a:srgbClr>
            </a:solidFill>
            <a:ln cap="sq">
              <a:noFill/>
              <a:prstDash val="solid"/>
              <a:miter/>
            </a:ln>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80269" y="1163570"/>
            <a:ext cx="7650485" cy="7441836"/>
          </a:xfrm>
          <a:custGeom>
            <a:avLst/>
            <a:gdLst/>
            <a:ahLst/>
            <a:cxnLst/>
            <a:rect l="l" t="t" r="r" b="b"/>
            <a:pathLst>
              <a:path w="7650485" h="7441836">
                <a:moveTo>
                  <a:pt x="0" y="0"/>
                </a:moveTo>
                <a:lnTo>
                  <a:pt x="7650485" y="0"/>
                </a:lnTo>
                <a:lnTo>
                  <a:pt x="7650485" y="7441836"/>
                </a:lnTo>
                <a:lnTo>
                  <a:pt x="0" y="7441836"/>
                </a:lnTo>
                <a:lnTo>
                  <a:pt x="0" y="0"/>
                </a:lnTo>
                <a:close/>
              </a:path>
            </a:pathLst>
          </a:custGeom>
          <a:blipFill>
            <a:blip r:embed="rId2">
              <a:alphaModFix amt="6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254461" y="1028700"/>
            <a:ext cx="7650485" cy="7441836"/>
          </a:xfrm>
          <a:custGeom>
            <a:avLst/>
            <a:gdLst/>
            <a:ahLst/>
            <a:cxnLst/>
            <a:rect l="l" t="t" r="r" b="b"/>
            <a:pathLst>
              <a:path w="7650485" h="7441836">
                <a:moveTo>
                  <a:pt x="0" y="0"/>
                </a:moveTo>
                <a:lnTo>
                  <a:pt x="7650485" y="0"/>
                </a:lnTo>
                <a:lnTo>
                  <a:pt x="7650485" y="7441836"/>
                </a:lnTo>
                <a:lnTo>
                  <a:pt x="0" y="7441836"/>
                </a:lnTo>
                <a:lnTo>
                  <a:pt x="0" y="0"/>
                </a:lnTo>
                <a:close/>
              </a:path>
            </a:pathLst>
          </a:custGeom>
          <a:blipFill>
            <a:blip r:embed="rId4">
              <a:alphaModFix amt="6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9857895" y="2017774"/>
            <a:ext cx="2057121" cy="1267938"/>
          </a:xfrm>
          <a:prstGeom prst="rect">
            <a:avLst/>
          </a:prstGeom>
        </p:spPr>
        <p:txBody>
          <a:bodyPr lIns="0" tIns="0" rIns="0" bIns="0" rtlCol="0" anchor="t">
            <a:spAutoFit/>
          </a:bodyPr>
          <a:lstStyle/>
          <a:p>
            <a:pPr algn="ctr">
              <a:lnSpc>
                <a:spcPts val="3358"/>
              </a:lnSpc>
            </a:pPr>
            <a:r>
              <a:rPr lang="en-US" sz="2603" spc="75">
                <a:solidFill>
                  <a:srgbClr val="FFFFFF"/>
                </a:solidFill>
                <a:latin typeface="Now"/>
                <a:ea typeface="Now"/>
                <a:cs typeface="Now"/>
                <a:sym typeface="Now"/>
              </a:rPr>
              <a:t>Consistently late to meetings</a:t>
            </a:r>
          </a:p>
        </p:txBody>
      </p:sp>
      <p:sp>
        <p:nvSpPr>
          <p:cNvPr id="5" name="TextBox 5"/>
          <p:cNvSpPr txBox="1"/>
          <p:nvPr/>
        </p:nvSpPr>
        <p:spPr>
          <a:xfrm>
            <a:off x="1028700" y="2375308"/>
            <a:ext cx="5474638" cy="5479233"/>
          </a:xfrm>
          <a:prstGeom prst="rect">
            <a:avLst/>
          </a:prstGeom>
        </p:spPr>
        <p:txBody>
          <a:bodyPr lIns="0" tIns="0" rIns="0" bIns="0" rtlCol="0" anchor="t">
            <a:spAutoFit/>
          </a:bodyPr>
          <a:lstStyle/>
          <a:p>
            <a:pPr algn="l">
              <a:lnSpc>
                <a:spcPts val="7258"/>
              </a:lnSpc>
            </a:pPr>
            <a:r>
              <a:rPr lang="en-US" sz="5627" spc="163">
                <a:solidFill>
                  <a:srgbClr val="042B60"/>
                </a:solidFill>
                <a:latin typeface="Now"/>
                <a:ea typeface="Now"/>
                <a:cs typeface="Now"/>
                <a:sym typeface="Now"/>
              </a:rPr>
              <a:t>In group assignments or the workplace, you’ll annoy co-workers if you are:</a:t>
            </a:r>
          </a:p>
        </p:txBody>
      </p:sp>
      <p:sp>
        <p:nvSpPr>
          <p:cNvPr id="6" name="TextBox 6"/>
          <p:cNvSpPr txBox="1"/>
          <p:nvPr/>
        </p:nvSpPr>
        <p:spPr>
          <a:xfrm>
            <a:off x="14285160" y="1806254"/>
            <a:ext cx="2057121" cy="1690977"/>
          </a:xfrm>
          <a:prstGeom prst="rect">
            <a:avLst/>
          </a:prstGeom>
        </p:spPr>
        <p:txBody>
          <a:bodyPr lIns="0" tIns="0" rIns="0" bIns="0" rtlCol="0" anchor="t">
            <a:spAutoFit/>
          </a:bodyPr>
          <a:lstStyle/>
          <a:p>
            <a:pPr algn="ctr">
              <a:lnSpc>
                <a:spcPts val="3358"/>
              </a:lnSpc>
            </a:pPr>
            <a:r>
              <a:rPr lang="en-US" sz="2603" spc="75">
                <a:solidFill>
                  <a:srgbClr val="FFFFFF"/>
                </a:solidFill>
                <a:latin typeface="Now"/>
                <a:ea typeface="Now"/>
                <a:cs typeface="Now"/>
                <a:sym typeface="Now"/>
              </a:rPr>
              <a:t>Not completing your work on schedule</a:t>
            </a:r>
          </a:p>
        </p:txBody>
      </p:sp>
      <p:sp>
        <p:nvSpPr>
          <p:cNvPr id="7" name="TextBox 7"/>
          <p:cNvSpPr txBox="1"/>
          <p:nvPr/>
        </p:nvSpPr>
        <p:spPr>
          <a:xfrm>
            <a:off x="9857895" y="6375084"/>
            <a:ext cx="2057121" cy="1267938"/>
          </a:xfrm>
          <a:prstGeom prst="rect">
            <a:avLst/>
          </a:prstGeom>
        </p:spPr>
        <p:txBody>
          <a:bodyPr lIns="0" tIns="0" rIns="0" bIns="0" rtlCol="0" anchor="t">
            <a:spAutoFit/>
          </a:bodyPr>
          <a:lstStyle/>
          <a:p>
            <a:pPr algn="ctr">
              <a:lnSpc>
                <a:spcPts val="3358"/>
              </a:lnSpc>
            </a:pPr>
            <a:r>
              <a:rPr lang="en-US" sz="2603" spc="75">
                <a:solidFill>
                  <a:srgbClr val="FFFFFF"/>
                </a:solidFill>
                <a:latin typeface="Now"/>
                <a:ea typeface="Now"/>
                <a:cs typeface="Now"/>
                <a:sym typeface="Now"/>
              </a:rPr>
              <a:t>Not doing quality work</a:t>
            </a:r>
          </a:p>
        </p:txBody>
      </p:sp>
      <p:sp>
        <p:nvSpPr>
          <p:cNvPr id="8" name="TextBox 8"/>
          <p:cNvSpPr txBox="1"/>
          <p:nvPr/>
        </p:nvSpPr>
        <p:spPr>
          <a:xfrm>
            <a:off x="14231050" y="5837063"/>
            <a:ext cx="2127242" cy="1979379"/>
          </a:xfrm>
          <a:prstGeom prst="rect">
            <a:avLst/>
          </a:prstGeom>
        </p:spPr>
        <p:txBody>
          <a:bodyPr lIns="0" tIns="0" rIns="0" bIns="0" rtlCol="0" anchor="t">
            <a:spAutoFit/>
          </a:bodyPr>
          <a:lstStyle/>
          <a:p>
            <a:pPr algn="ctr">
              <a:lnSpc>
                <a:spcPts val="3156"/>
              </a:lnSpc>
            </a:pPr>
            <a:r>
              <a:rPr lang="en-US" sz="2447" spc="70">
                <a:solidFill>
                  <a:srgbClr val="FFFFFF"/>
                </a:solidFill>
                <a:latin typeface="Now"/>
                <a:ea typeface="Now"/>
                <a:cs typeface="Now"/>
                <a:sym typeface="Now"/>
              </a:rPr>
              <a:t>Not following directions/parameters for a project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21314" y="-2209943"/>
            <a:ext cx="9396621" cy="8679061"/>
          </a:xfrm>
          <a:custGeom>
            <a:avLst/>
            <a:gdLst/>
            <a:ahLst/>
            <a:cxnLst/>
            <a:rect l="l" t="t" r="r" b="b"/>
            <a:pathLst>
              <a:path w="9396621" h="8679061">
                <a:moveTo>
                  <a:pt x="0" y="0"/>
                </a:moveTo>
                <a:lnTo>
                  <a:pt x="9396622" y="0"/>
                </a:lnTo>
                <a:lnTo>
                  <a:pt x="9396622" y="8679061"/>
                </a:lnTo>
                <a:lnTo>
                  <a:pt x="0" y="867906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556070" y="517510"/>
            <a:ext cx="8821533" cy="8147889"/>
          </a:xfrm>
          <a:custGeom>
            <a:avLst/>
            <a:gdLst/>
            <a:ahLst/>
            <a:cxnLst/>
            <a:rect l="l" t="t" r="r" b="b"/>
            <a:pathLst>
              <a:path w="8821533" h="8147889">
                <a:moveTo>
                  <a:pt x="0" y="0"/>
                </a:moveTo>
                <a:lnTo>
                  <a:pt x="8821533" y="0"/>
                </a:lnTo>
                <a:lnTo>
                  <a:pt x="8821533" y="8147889"/>
                </a:lnTo>
                <a:lnTo>
                  <a:pt x="0" y="8147889"/>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9764561" y="1621601"/>
            <a:ext cx="7210695" cy="7043798"/>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6"/>
              <a:stretch>
                <a:fillRect l="-23133" r="-23133"/>
              </a:stretch>
            </a:blipFill>
          </p:spPr>
          <p:txBody>
            <a:bodyPr/>
            <a:lstStyle/>
            <a:p>
              <a:endParaRPr lang="en-US"/>
            </a:p>
          </p:txBody>
        </p:sp>
      </p:grpSp>
      <p:sp>
        <p:nvSpPr>
          <p:cNvPr id="6" name="Freeform 6"/>
          <p:cNvSpPr/>
          <p:nvPr/>
        </p:nvSpPr>
        <p:spPr>
          <a:xfrm>
            <a:off x="-308385" y="7492969"/>
            <a:ext cx="6012827" cy="5553666"/>
          </a:xfrm>
          <a:custGeom>
            <a:avLst/>
            <a:gdLst/>
            <a:ahLst/>
            <a:cxnLst/>
            <a:rect l="l" t="t" r="r" b="b"/>
            <a:pathLst>
              <a:path w="6012827" h="5553666">
                <a:moveTo>
                  <a:pt x="0" y="0"/>
                </a:moveTo>
                <a:lnTo>
                  <a:pt x="6012827" y="0"/>
                </a:lnTo>
                <a:lnTo>
                  <a:pt x="6012827" y="5553666"/>
                </a:lnTo>
                <a:lnTo>
                  <a:pt x="0" y="5553666"/>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792251" y="7968421"/>
            <a:ext cx="6098110" cy="5632436"/>
          </a:xfrm>
          <a:custGeom>
            <a:avLst/>
            <a:gdLst/>
            <a:ahLst/>
            <a:cxnLst/>
            <a:rect l="l" t="t" r="r" b="b"/>
            <a:pathLst>
              <a:path w="6098110" h="5632436">
                <a:moveTo>
                  <a:pt x="0" y="0"/>
                </a:moveTo>
                <a:lnTo>
                  <a:pt x="6098110" y="0"/>
                </a:lnTo>
                <a:lnTo>
                  <a:pt x="6098110" y="5632436"/>
                </a:lnTo>
                <a:lnTo>
                  <a:pt x="0" y="5632436"/>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1028700" y="3115544"/>
            <a:ext cx="7800132" cy="4008286"/>
          </a:xfrm>
          <a:prstGeom prst="rect">
            <a:avLst/>
          </a:prstGeom>
        </p:spPr>
        <p:txBody>
          <a:bodyPr lIns="0" tIns="0" rIns="0" bIns="0" rtlCol="0" anchor="t">
            <a:spAutoFit/>
          </a:bodyPr>
          <a:lstStyle/>
          <a:p>
            <a:pPr algn="ctr">
              <a:lnSpc>
                <a:spcPts val="5302"/>
              </a:lnSpc>
            </a:pPr>
            <a:r>
              <a:rPr lang="en-US" sz="4110" spc="119">
                <a:solidFill>
                  <a:srgbClr val="042B60"/>
                </a:solidFill>
                <a:latin typeface="Now"/>
                <a:ea typeface="Now"/>
                <a:cs typeface="Now"/>
                <a:sym typeface="Now"/>
              </a:rPr>
              <a:t>Planning is important because you want to earn a positive reputation as someone who represents quality, reliability, and punctuality/responsiveness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2333" y="2481481"/>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200000">
            <a:off x="-1657845" y="2137953"/>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3008274" y="3551431"/>
            <a:ext cx="5657448" cy="3126988"/>
          </a:xfrm>
          <a:prstGeom prst="rect">
            <a:avLst/>
          </a:prstGeom>
        </p:spPr>
        <p:txBody>
          <a:bodyPr lIns="0" tIns="0" rIns="0" bIns="0" rtlCol="0" anchor="t">
            <a:spAutoFit/>
          </a:bodyPr>
          <a:lstStyle/>
          <a:p>
            <a:pPr algn="just">
              <a:lnSpc>
                <a:spcPts val="8285"/>
              </a:lnSpc>
            </a:pPr>
            <a:r>
              <a:rPr lang="en-US" sz="6422" spc="186">
                <a:solidFill>
                  <a:srgbClr val="042B60"/>
                </a:solidFill>
                <a:latin typeface="Now"/>
                <a:ea typeface="Now"/>
                <a:cs typeface="Now"/>
                <a:sym typeface="Now"/>
              </a:rPr>
              <a:t>PERSONAL CALENDAR ITEMS</a:t>
            </a:r>
          </a:p>
        </p:txBody>
      </p:sp>
      <p:grpSp>
        <p:nvGrpSpPr>
          <p:cNvPr id="5" name="Group 5"/>
          <p:cNvGrpSpPr/>
          <p:nvPr/>
        </p:nvGrpSpPr>
        <p:grpSpPr>
          <a:xfrm>
            <a:off x="10463458" y="706281"/>
            <a:ext cx="6900505" cy="993741"/>
            <a:chOff x="0" y="0"/>
            <a:chExt cx="9200674" cy="1324988"/>
          </a:xfrm>
        </p:grpSpPr>
        <p:sp>
          <p:nvSpPr>
            <p:cNvPr id="6" name="TextBox 6"/>
            <p:cNvSpPr txBox="1"/>
            <p:nvPr/>
          </p:nvSpPr>
          <p:spPr>
            <a:xfrm>
              <a:off x="1325250" y="-28575"/>
              <a:ext cx="7875424" cy="1197454"/>
            </a:xfrm>
            <a:prstGeom prst="rect">
              <a:avLst/>
            </a:prstGeom>
          </p:spPr>
          <p:txBody>
            <a:bodyPr lIns="0" tIns="0" rIns="0" bIns="0" rtlCol="0" anchor="t">
              <a:spAutoFit/>
            </a:bodyPr>
            <a:lstStyle/>
            <a:p>
              <a:pPr algn="l">
                <a:lnSpc>
                  <a:spcPts val="3606"/>
                </a:lnSpc>
              </a:pPr>
              <a:r>
                <a:rPr lang="en-US" sz="2795" spc="81">
                  <a:solidFill>
                    <a:srgbClr val="042B60"/>
                  </a:solidFill>
                  <a:latin typeface="Now"/>
                  <a:ea typeface="Now"/>
                  <a:cs typeface="Now"/>
                  <a:sym typeface="Now"/>
                </a:rPr>
                <a:t>Getting ready (showering, brushing teeth, dressing)</a:t>
              </a:r>
            </a:p>
          </p:txBody>
        </p:sp>
        <p:sp>
          <p:nvSpPr>
            <p:cNvPr id="7" name="Freeform 7"/>
            <p:cNvSpPr/>
            <p:nvPr/>
          </p:nvSpPr>
          <p:spPr>
            <a:xfrm rot="9976600">
              <a:off x="78864" y="473264"/>
              <a:ext cx="827664" cy="764460"/>
            </a:xfrm>
            <a:custGeom>
              <a:avLst/>
              <a:gdLst/>
              <a:ahLst/>
              <a:cxnLst/>
              <a:rect l="l" t="t" r="r" b="b"/>
              <a:pathLst>
                <a:path w="827664" h="764460">
                  <a:moveTo>
                    <a:pt x="0" y="0"/>
                  </a:moveTo>
                  <a:lnTo>
                    <a:pt x="827664" y="0"/>
                  </a:lnTo>
                  <a:lnTo>
                    <a:pt x="827664" y="764460"/>
                  </a:lnTo>
                  <a:lnTo>
                    <a:pt x="0" y="764460"/>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9976600">
              <a:off x="84905" y="202210"/>
              <a:ext cx="827664" cy="764460"/>
            </a:xfrm>
            <a:custGeom>
              <a:avLst/>
              <a:gdLst/>
              <a:ahLst/>
              <a:cxnLst/>
              <a:rect l="l" t="t" r="r" b="b"/>
              <a:pathLst>
                <a:path w="827664" h="764460">
                  <a:moveTo>
                    <a:pt x="0" y="0"/>
                  </a:moveTo>
                  <a:lnTo>
                    <a:pt x="827663" y="0"/>
                  </a:lnTo>
                  <a:lnTo>
                    <a:pt x="827663" y="764460"/>
                  </a:lnTo>
                  <a:lnTo>
                    <a:pt x="0" y="764460"/>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9" name="Group 9"/>
          <p:cNvGrpSpPr/>
          <p:nvPr/>
        </p:nvGrpSpPr>
        <p:grpSpPr>
          <a:xfrm>
            <a:off x="10410025" y="2007103"/>
            <a:ext cx="5810396" cy="913274"/>
            <a:chOff x="0" y="0"/>
            <a:chExt cx="7747194" cy="1217699"/>
          </a:xfrm>
        </p:grpSpPr>
        <p:sp>
          <p:nvSpPr>
            <p:cNvPr id="10" name="Freeform 10"/>
            <p:cNvSpPr/>
            <p:nvPr/>
          </p:nvSpPr>
          <p:spPr>
            <a:xfrm rot="7200000">
              <a:off x="285208" y="167274"/>
              <a:ext cx="827664" cy="764460"/>
            </a:xfrm>
            <a:custGeom>
              <a:avLst/>
              <a:gdLst/>
              <a:ahLst/>
              <a:cxnLst/>
              <a:rect l="l" t="t" r="r" b="b"/>
              <a:pathLst>
                <a:path w="827664" h="764460">
                  <a:moveTo>
                    <a:pt x="0" y="0"/>
                  </a:moveTo>
                  <a:lnTo>
                    <a:pt x="827664" y="0"/>
                  </a:lnTo>
                  <a:lnTo>
                    <a:pt x="827664" y="764460"/>
                  </a:lnTo>
                  <a:lnTo>
                    <a:pt x="0" y="764460"/>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7200000">
              <a:off x="124105" y="285965"/>
              <a:ext cx="827664" cy="764460"/>
            </a:xfrm>
            <a:custGeom>
              <a:avLst/>
              <a:gdLst/>
              <a:ahLst/>
              <a:cxnLst/>
              <a:rect l="l" t="t" r="r" b="b"/>
              <a:pathLst>
                <a:path w="827664" h="764460">
                  <a:moveTo>
                    <a:pt x="0" y="0"/>
                  </a:moveTo>
                  <a:lnTo>
                    <a:pt x="827664" y="0"/>
                  </a:lnTo>
                  <a:lnTo>
                    <a:pt x="827664" y="764460"/>
                  </a:lnTo>
                  <a:lnTo>
                    <a:pt x="0" y="764460"/>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1624429" y="239361"/>
              <a:ext cx="6122765" cy="591711"/>
            </a:xfrm>
            <a:prstGeom prst="rect">
              <a:avLst/>
            </a:prstGeom>
          </p:spPr>
          <p:txBody>
            <a:bodyPr lIns="0" tIns="0" rIns="0" bIns="0" rtlCol="0" anchor="t">
              <a:spAutoFit/>
            </a:bodyPr>
            <a:lstStyle/>
            <a:p>
              <a:pPr algn="l">
                <a:lnSpc>
                  <a:spcPts val="3606"/>
                </a:lnSpc>
              </a:pPr>
              <a:r>
                <a:rPr lang="en-US" sz="2795" spc="81">
                  <a:solidFill>
                    <a:srgbClr val="042B60"/>
                  </a:solidFill>
                  <a:latin typeface="Now"/>
                  <a:ea typeface="Now"/>
                  <a:cs typeface="Now"/>
                  <a:sym typeface="Now"/>
                </a:rPr>
                <a:t>Meals</a:t>
              </a:r>
            </a:p>
          </p:txBody>
        </p:sp>
      </p:grpSp>
      <p:sp>
        <p:nvSpPr>
          <p:cNvPr id="13" name="Freeform 13"/>
          <p:cNvSpPr/>
          <p:nvPr/>
        </p:nvSpPr>
        <p:spPr>
          <a:xfrm rot="7200000">
            <a:off x="10700321" y="3494416"/>
            <a:ext cx="620748" cy="573345"/>
          </a:xfrm>
          <a:custGeom>
            <a:avLst/>
            <a:gdLst/>
            <a:ahLst/>
            <a:cxnLst/>
            <a:rect l="l" t="t" r="r" b="b"/>
            <a:pathLst>
              <a:path w="620748" h="573345">
                <a:moveTo>
                  <a:pt x="0" y="0"/>
                </a:moveTo>
                <a:lnTo>
                  <a:pt x="620748" y="0"/>
                </a:lnTo>
                <a:lnTo>
                  <a:pt x="620748" y="573346"/>
                </a:lnTo>
                <a:lnTo>
                  <a:pt x="0" y="573346"/>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7200000">
            <a:off x="10556537" y="3350632"/>
            <a:ext cx="620748" cy="573345"/>
          </a:xfrm>
          <a:custGeom>
            <a:avLst/>
            <a:gdLst/>
            <a:ahLst/>
            <a:cxnLst/>
            <a:rect l="l" t="t" r="r" b="b"/>
            <a:pathLst>
              <a:path w="620748" h="573345">
                <a:moveTo>
                  <a:pt x="0" y="0"/>
                </a:moveTo>
                <a:lnTo>
                  <a:pt x="620748" y="0"/>
                </a:lnTo>
                <a:lnTo>
                  <a:pt x="620748" y="573346"/>
                </a:lnTo>
                <a:lnTo>
                  <a:pt x="0" y="573346"/>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583910" y="3314184"/>
            <a:ext cx="5780053" cy="905235"/>
          </a:xfrm>
          <a:prstGeom prst="rect">
            <a:avLst/>
          </a:prstGeom>
        </p:spPr>
        <p:txBody>
          <a:bodyPr lIns="0" tIns="0" rIns="0" bIns="0" rtlCol="0" anchor="t">
            <a:spAutoFit/>
          </a:bodyPr>
          <a:lstStyle/>
          <a:p>
            <a:pPr algn="l">
              <a:lnSpc>
                <a:spcPts val="3606"/>
              </a:lnSpc>
            </a:pPr>
            <a:r>
              <a:rPr lang="en-US" sz="2795" spc="81">
                <a:solidFill>
                  <a:srgbClr val="042B60"/>
                </a:solidFill>
                <a:latin typeface="Now"/>
                <a:ea typeface="Now"/>
                <a:cs typeface="Now"/>
                <a:sym typeface="Now"/>
              </a:rPr>
              <a:t>Travel time (accounted for mentally or on calendar)</a:t>
            </a:r>
          </a:p>
        </p:txBody>
      </p:sp>
      <p:grpSp>
        <p:nvGrpSpPr>
          <p:cNvPr id="16" name="Group 16"/>
          <p:cNvGrpSpPr/>
          <p:nvPr/>
        </p:nvGrpSpPr>
        <p:grpSpPr>
          <a:xfrm>
            <a:off x="10463458" y="5966136"/>
            <a:ext cx="892216" cy="901843"/>
            <a:chOff x="0" y="0"/>
            <a:chExt cx="1189621" cy="1202457"/>
          </a:xfrm>
        </p:grpSpPr>
        <p:sp>
          <p:nvSpPr>
            <p:cNvPr id="17" name="Freeform 17"/>
            <p:cNvSpPr/>
            <p:nvPr/>
          </p:nvSpPr>
          <p:spPr>
            <a:xfrm rot="-7364248" flipH="1" flipV="1">
              <a:off x="131480" y="265423"/>
              <a:ext cx="827664" cy="764460"/>
            </a:xfrm>
            <a:custGeom>
              <a:avLst/>
              <a:gdLst/>
              <a:ahLst/>
              <a:cxnLst/>
              <a:rect l="l" t="t" r="r" b="b"/>
              <a:pathLst>
                <a:path w="827664" h="764460">
                  <a:moveTo>
                    <a:pt x="827664" y="764460"/>
                  </a:moveTo>
                  <a:lnTo>
                    <a:pt x="0" y="764460"/>
                  </a:lnTo>
                  <a:lnTo>
                    <a:pt x="0" y="0"/>
                  </a:lnTo>
                  <a:lnTo>
                    <a:pt x="827664" y="0"/>
                  </a:lnTo>
                  <a:lnTo>
                    <a:pt x="827664" y="76446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7364248" flipH="1" flipV="1">
              <a:off x="230477" y="172574"/>
              <a:ext cx="827664" cy="764460"/>
            </a:xfrm>
            <a:custGeom>
              <a:avLst/>
              <a:gdLst/>
              <a:ahLst/>
              <a:cxnLst/>
              <a:rect l="l" t="t" r="r" b="b"/>
              <a:pathLst>
                <a:path w="827664" h="764460">
                  <a:moveTo>
                    <a:pt x="827664" y="764460"/>
                  </a:moveTo>
                  <a:lnTo>
                    <a:pt x="0" y="764460"/>
                  </a:lnTo>
                  <a:lnTo>
                    <a:pt x="0" y="0"/>
                  </a:lnTo>
                  <a:lnTo>
                    <a:pt x="827664" y="0"/>
                  </a:lnTo>
                  <a:lnTo>
                    <a:pt x="827664" y="76446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19" name="TextBox 19"/>
          <p:cNvSpPr txBox="1"/>
          <p:nvPr/>
        </p:nvSpPr>
        <p:spPr>
          <a:xfrm>
            <a:off x="11560953" y="5908986"/>
            <a:ext cx="6125606" cy="905235"/>
          </a:xfrm>
          <a:prstGeom prst="rect">
            <a:avLst/>
          </a:prstGeom>
        </p:spPr>
        <p:txBody>
          <a:bodyPr lIns="0" tIns="0" rIns="0" bIns="0" rtlCol="0" anchor="t">
            <a:spAutoFit/>
          </a:bodyPr>
          <a:lstStyle/>
          <a:p>
            <a:pPr algn="l">
              <a:lnSpc>
                <a:spcPts val="3606"/>
              </a:lnSpc>
            </a:pPr>
            <a:r>
              <a:rPr lang="en-US" sz="2795" spc="81">
                <a:solidFill>
                  <a:srgbClr val="042B60"/>
                </a:solidFill>
                <a:latin typeface="Now"/>
                <a:ea typeface="Now"/>
                <a:cs typeface="Now"/>
                <a:sym typeface="Now"/>
              </a:rPr>
              <a:t>Appointments (doctor, haircut, church, team practice/game)</a:t>
            </a:r>
          </a:p>
        </p:txBody>
      </p:sp>
      <p:grpSp>
        <p:nvGrpSpPr>
          <p:cNvPr id="20" name="Group 20"/>
          <p:cNvGrpSpPr/>
          <p:nvPr/>
        </p:nvGrpSpPr>
        <p:grpSpPr>
          <a:xfrm>
            <a:off x="10463458" y="4668003"/>
            <a:ext cx="883962" cy="850458"/>
            <a:chOff x="0" y="0"/>
            <a:chExt cx="1178616" cy="1133944"/>
          </a:xfrm>
        </p:grpSpPr>
        <p:sp>
          <p:nvSpPr>
            <p:cNvPr id="21" name="Freeform 21"/>
            <p:cNvSpPr/>
            <p:nvPr/>
          </p:nvSpPr>
          <p:spPr>
            <a:xfrm rot="7200000">
              <a:off x="124105" y="167274"/>
              <a:ext cx="827664" cy="764460"/>
            </a:xfrm>
            <a:custGeom>
              <a:avLst/>
              <a:gdLst/>
              <a:ahLst/>
              <a:cxnLst/>
              <a:rect l="l" t="t" r="r" b="b"/>
              <a:pathLst>
                <a:path w="827664" h="764460">
                  <a:moveTo>
                    <a:pt x="0" y="0"/>
                  </a:moveTo>
                  <a:lnTo>
                    <a:pt x="827664" y="0"/>
                  </a:lnTo>
                  <a:lnTo>
                    <a:pt x="827664" y="764460"/>
                  </a:lnTo>
                  <a:lnTo>
                    <a:pt x="0" y="764460"/>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7200000">
              <a:off x="226847" y="202210"/>
              <a:ext cx="827664" cy="764460"/>
            </a:xfrm>
            <a:custGeom>
              <a:avLst/>
              <a:gdLst/>
              <a:ahLst/>
              <a:cxnLst/>
              <a:rect l="l" t="t" r="r" b="b"/>
              <a:pathLst>
                <a:path w="827664" h="764460">
                  <a:moveTo>
                    <a:pt x="0" y="0"/>
                  </a:moveTo>
                  <a:lnTo>
                    <a:pt x="827663" y="0"/>
                  </a:lnTo>
                  <a:lnTo>
                    <a:pt x="827663" y="764460"/>
                  </a:lnTo>
                  <a:lnTo>
                    <a:pt x="0" y="764460"/>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23" name="TextBox 23"/>
          <p:cNvSpPr txBox="1"/>
          <p:nvPr/>
        </p:nvSpPr>
        <p:spPr>
          <a:xfrm>
            <a:off x="11724152" y="4613226"/>
            <a:ext cx="5639812" cy="905235"/>
          </a:xfrm>
          <a:prstGeom prst="rect">
            <a:avLst/>
          </a:prstGeom>
        </p:spPr>
        <p:txBody>
          <a:bodyPr lIns="0" tIns="0" rIns="0" bIns="0" rtlCol="0" anchor="t">
            <a:spAutoFit/>
          </a:bodyPr>
          <a:lstStyle/>
          <a:p>
            <a:pPr algn="l">
              <a:lnSpc>
                <a:spcPts val="3606"/>
              </a:lnSpc>
            </a:pPr>
            <a:r>
              <a:rPr lang="en-US" sz="2795" spc="81">
                <a:solidFill>
                  <a:srgbClr val="042B60"/>
                </a:solidFill>
                <a:latin typeface="Now"/>
                <a:ea typeface="Now"/>
                <a:cs typeface="Now"/>
                <a:sym typeface="Now"/>
              </a:rPr>
              <a:t>Travel time (accounted for mentally or on calendar)</a:t>
            </a:r>
          </a:p>
        </p:txBody>
      </p:sp>
      <p:grpSp>
        <p:nvGrpSpPr>
          <p:cNvPr id="24" name="Group 24"/>
          <p:cNvGrpSpPr/>
          <p:nvPr/>
        </p:nvGrpSpPr>
        <p:grpSpPr>
          <a:xfrm>
            <a:off x="10500582" y="7315654"/>
            <a:ext cx="817968" cy="932691"/>
            <a:chOff x="0" y="0"/>
            <a:chExt cx="1090624" cy="1243587"/>
          </a:xfrm>
        </p:grpSpPr>
        <p:sp>
          <p:nvSpPr>
            <p:cNvPr id="25" name="Freeform 25"/>
            <p:cNvSpPr/>
            <p:nvPr/>
          </p:nvSpPr>
          <p:spPr>
            <a:xfrm rot="-7364248" flipH="1" flipV="1">
              <a:off x="131480" y="172574"/>
              <a:ext cx="827664" cy="764460"/>
            </a:xfrm>
            <a:custGeom>
              <a:avLst/>
              <a:gdLst/>
              <a:ahLst/>
              <a:cxnLst/>
              <a:rect l="l" t="t" r="r" b="b"/>
              <a:pathLst>
                <a:path w="827664" h="764460">
                  <a:moveTo>
                    <a:pt x="827664" y="764460"/>
                  </a:moveTo>
                  <a:lnTo>
                    <a:pt x="0" y="764460"/>
                  </a:lnTo>
                  <a:lnTo>
                    <a:pt x="0" y="0"/>
                  </a:lnTo>
                  <a:lnTo>
                    <a:pt x="827664" y="0"/>
                  </a:lnTo>
                  <a:lnTo>
                    <a:pt x="827664" y="76446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rot="-7364248" flipV="1">
              <a:off x="131480" y="306553"/>
              <a:ext cx="827664" cy="764460"/>
            </a:xfrm>
            <a:custGeom>
              <a:avLst/>
              <a:gdLst/>
              <a:ahLst/>
              <a:cxnLst/>
              <a:rect l="l" t="t" r="r" b="b"/>
              <a:pathLst>
                <a:path w="827664" h="764460">
                  <a:moveTo>
                    <a:pt x="0" y="764460"/>
                  </a:moveTo>
                  <a:lnTo>
                    <a:pt x="827664" y="764460"/>
                  </a:lnTo>
                  <a:lnTo>
                    <a:pt x="827664" y="0"/>
                  </a:lnTo>
                  <a:lnTo>
                    <a:pt x="0" y="0"/>
                  </a:lnTo>
                  <a:lnTo>
                    <a:pt x="0" y="76446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27" name="TextBox 27"/>
          <p:cNvSpPr txBox="1"/>
          <p:nvPr/>
        </p:nvSpPr>
        <p:spPr>
          <a:xfrm>
            <a:off x="11560953" y="7332982"/>
            <a:ext cx="5803010" cy="905235"/>
          </a:xfrm>
          <a:prstGeom prst="rect">
            <a:avLst/>
          </a:prstGeom>
        </p:spPr>
        <p:txBody>
          <a:bodyPr lIns="0" tIns="0" rIns="0" bIns="0" rtlCol="0" anchor="t">
            <a:spAutoFit/>
          </a:bodyPr>
          <a:lstStyle/>
          <a:p>
            <a:pPr algn="l">
              <a:lnSpc>
                <a:spcPts val="3606"/>
              </a:lnSpc>
            </a:pPr>
            <a:r>
              <a:rPr lang="en-US" sz="2795" spc="81">
                <a:solidFill>
                  <a:srgbClr val="042B60"/>
                </a:solidFill>
                <a:latin typeface="Now"/>
                <a:ea typeface="Now"/>
                <a:cs typeface="Now"/>
                <a:sym typeface="Now"/>
              </a:rPr>
              <a:t>Me time (exercise, playing video games, hiking)</a:t>
            </a:r>
          </a:p>
        </p:txBody>
      </p:sp>
      <p:sp>
        <p:nvSpPr>
          <p:cNvPr id="28" name="Freeform 28"/>
          <p:cNvSpPr/>
          <p:nvPr/>
        </p:nvSpPr>
        <p:spPr>
          <a:xfrm rot="7200000">
            <a:off x="10714488" y="8792900"/>
            <a:ext cx="620748" cy="573345"/>
          </a:xfrm>
          <a:custGeom>
            <a:avLst/>
            <a:gdLst/>
            <a:ahLst/>
            <a:cxnLst/>
            <a:rect l="l" t="t" r="r" b="b"/>
            <a:pathLst>
              <a:path w="620748" h="573345">
                <a:moveTo>
                  <a:pt x="0" y="0"/>
                </a:moveTo>
                <a:lnTo>
                  <a:pt x="620748" y="0"/>
                </a:lnTo>
                <a:lnTo>
                  <a:pt x="620748" y="573345"/>
                </a:lnTo>
                <a:lnTo>
                  <a:pt x="0" y="573345"/>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rot="7200000">
            <a:off x="10593661" y="8881918"/>
            <a:ext cx="620748" cy="573345"/>
          </a:xfrm>
          <a:custGeom>
            <a:avLst/>
            <a:gdLst/>
            <a:ahLst/>
            <a:cxnLst/>
            <a:rect l="l" t="t" r="r" b="b"/>
            <a:pathLst>
              <a:path w="620748" h="573345">
                <a:moveTo>
                  <a:pt x="0" y="0"/>
                </a:moveTo>
                <a:lnTo>
                  <a:pt x="620748" y="0"/>
                </a:lnTo>
                <a:lnTo>
                  <a:pt x="620748" y="573345"/>
                </a:lnTo>
                <a:lnTo>
                  <a:pt x="0" y="573345"/>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TextBox 30"/>
          <p:cNvSpPr txBox="1"/>
          <p:nvPr/>
        </p:nvSpPr>
        <p:spPr>
          <a:xfrm>
            <a:off x="11718904" y="8839821"/>
            <a:ext cx="5967655" cy="450927"/>
          </a:xfrm>
          <a:prstGeom prst="rect">
            <a:avLst/>
          </a:prstGeom>
        </p:spPr>
        <p:txBody>
          <a:bodyPr lIns="0" tIns="0" rIns="0" bIns="0" rtlCol="0" anchor="t">
            <a:spAutoFit/>
          </a:bodyPr>
          <a:lstStyle/>
          <a:p>
            <a:pPr algn="l">
              <a:lnSpc>
                <a:spcPts val="3606"/>
              </a:lnSpc>
            </a:pPr>
            <a:r>
              <a:rPr lang="en-US" sz="2795" spc="81">
                <a:solidFill>
                  <a:srgbClr val="042B60"/>
                </a:solidFill>
                <a:latin typeface="Now"/>
                <a:ea typeface="Now"/>
                <a:cs typeface="Now"/>
                <a:sym typeface="Now"/>
              </a:rPr>
              <a:t>Sleep (goal: 8 hours continuous)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674</Words>
  <Application>Microsoft Office PowerPoint</Application>
  <PresentationFormat>Custom</PresentationFormat>
  <Paragraphs>117</Paragraphs>
  <Slides>18</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Now Bold</vt:lpstr>
      <vt:lpstr>Arial</vt:lpstr>
      <vt:lpstr>Calibri</vt:lpstr>
      <vt:lpstr>Now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Students to Learn Full Presentation</dc:title>
  <cp:lastModifiedBy>Govender, Terence Shane</cp:lastModifiedBy>
  <cp:revision>3</cp:revision>
  <dcterms:created xsi:type="dcterms:W3CDTF">2006-08-16T00:00:00Z</dcterms:created>
  <dcterms:modified xsi:type="dcterms:W3CDTF">2024-10-28T13:52:40Z</dcterms:modified>
  <dc:identifier>DAGPEpgw0Jo</dc:identifier>
</cp:coreProperties>
</file>